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349" r:id="rId2"/>
    <p:sldId id="356" r:id="rId3"/>
    <p:sldId id="355" r:id="rId4"/>
  </p:sldIdLst>
  <p:sldSz cx="12192000" cy="6858000"/>
  <p:notesSz cx="6858000" cy="9144000"/>
  <p:defaultTextStyle>
    <a:defPPr>
      <a:defRPr lang="ko-KR"/>
    </a:defPPr>
    <a:lvl1pPr marL="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F26B43"/>
          </p15:clr>
        </p15:guide>
        <p15:guide id="4" orient="horz" pos="96" userDrawn="1">
          <p15:clr>
            <a:srgbClr val="F26B43"/>
          </p15:clr>
        </p15:guide>
        <p15:guide id="6" pos="121" userDrawn="1">
          <p15:clr>
            <a:srgbClr val="F26B43"/>
          </p15:clr>
        </p15:guide>
        <p15:guide id="7" pos="7559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DD9"/>
    <a:srgbClr val="E6E4E0"/>
    <a:srgbClr val="E7DDEF"/>
    <a:srgbClr val="CDE1EC"/>
    <a:srgbClr val="F8E6B6"/>
    <a:srgbClr val="FAFCBC"/>
    <a:srgbClr val="F7DFEA"/>
    <a:srgbClr val="DBECDD"/>
    <a:srgbClr val="DEDEDE"/>
    <a:srgbClr val="F7D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3848" autoAdjust="0"/>
  </p:normalViewPr>
  <p:slideViewPr>
    <p:cSldViewPr snapToGrid="0" showGuides="1">
      <p:cViewPr>
        <p:scale>
          <a:sx n="75" d="100"/>
          <a:sy n="75" d="100"/>
        </p:scale>
        <p:origin x="365" y="43"/>
      </p:cViewPr>
      <p:guideLst>
        <p:guide orient="horz" pos="2160"/>
        <p:guide pos="3840"/>
        <p:guide orient="horz" pos="4224"/>
        <p:guide orient="horz" pos="96"/>
        <p:guide pos="121"/>
        <p:guide pos="7559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DAF4C-20C0-4A95-ABB7-DD59F513659F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0EA2E-53D6-4215-8D3D-62EB7211A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70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DDCB8-EE69-8D64-2E5E-FB1E68DC7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2298606-A02A-A006-2C87-440F3D051A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015613-097D-E982-207F-06B59C1F72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ACB3AA-FD21-9FC1-0116-24F86F64A9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997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5AB06-0338-B744-8020-2779AEE21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DD7938-842F-AFBC-8AD4-D909BE51B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7F97F3-32F9-BDF1-A279-B804BC70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1642F-0AF3-D4A2-DF7C-C1B63E9B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9AF7C-D278-96CB-94EF-ED1BE056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72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6B1DE-BD18-4C9A-0C36-19266C93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3997C9-D93D-7245-F1D0-F6E85DD38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01743-DF26-3B90-D20C-A8ADDD40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4BFA48-71E0-CF97-0F08-F0F8B73E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95B8A-4E53-7382-6933-E61E45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1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ABF3C8-5013-5942-B447-0A08236E6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39449B-D19A-3DA4-4642-997538C7B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0381E-1964-1F01-E22B-8F287517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E4FB8B-08D1-0D5E-FC1A-5A37A555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6BDE1-2F06-BB87-DA22-45BE465E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1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EBCCD-6142-8A56-29B4-630AB6DC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24A1F-04B7-C654-AEFE-9CACC5621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DF8A3-215A-15B9-AD7B-B1793EB6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1567E-433E-FEC4-2CA0-8D4B102E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A8CE10-D4FB-C1C7-3A05-3F4DE9AE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9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0BA93-9628-2B53-350A-2705600C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0B2FB-4224-A3AE-3A39-2CFB843C9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0A3FE-0239-2D74-82C7-4C6F81A36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B30288-FE17-3950-B391-CCE9F85C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D8559E-FEBE-FEEE-9936-C5A960B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15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06AC8-AB42-5462-1485-4EDE0F1B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53F70-BF0A-463B-49A4-788E319FF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934449-9969-987A-6817-3E158D5B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F9B02B-8E06-3A20-C50F-FF429BE0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2054A8-2CCF-F18C-4288-DBF46FFD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6D133-EFE0-5577-E25F-FB2B291E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32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48C8B-E304-4632-36E6-FF48250B4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7333D0-51A3-007F-61CC-7BE162FF0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0F2CA9-B3DD-FAB4-11CB-98F36768A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31135A-7C5A-DB46-D9B8-2B7DDEC14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D2C37F-9EB9-88BD-E7A7-6E24460BA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4F4A0D-9714-D326-BC28-9C613D02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EBE6D3-6CCD-B7B9-5373-DC3DD482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ACAB3E-13FD-15CD-E711-A59C61EC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16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052AB-1C00-BFE7-BB8B-FEFAF85BE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A8EB5C-D12D-FFA7-B72B-32C0241B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AE23A7-3D05-0FE4-178E-66495129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CDC3B-EBF7-0557-7CFC-AA735A20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23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2FFDC8-2602-3A99-3F64-2F32E6F2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C32121-F341-93B9-4055-02901EBB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444F-1751-551F-04AA-A44A1133E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561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B8D9D-1710-09B1-2B7F-684DB5DB0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66261A-0FFF-0F67-07EF-3609227E3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0E73AC-0F73-3DE8-479C-4D7611149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8B6A12-8ABB-A7CE-0D55-A7B8D14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8FB40-8564-899B-B6CA-C24CD0FA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4460A6-C07D-C108-A58E-B951CB0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12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B8F20A-0D43-2143-C8BE-11C6F318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591F-31A9-CD46-6ECB-D95D11486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E80959-17A2-A030-F4FE-577A6F69F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C5FFA4-70B3-9D24-92EE-6A1160EC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EC7CCB-2F85-960F-1C55-B7AD2368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B04EA-7827-3AE1-AA3C-36E16D3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6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8E8215-6E40-ED91-74A1-533A752A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B7E949-F91A-A617-C83E-E62F7A833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84C0E-8B6E-4FA2-6F4C-6DD1814C7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BB6E4-2FC1-4730-B741-304BD3A4AD8B}" type="datetimeFigureOut">
              <a:rPr lang="ko-KR" altLang="en-US" smtClean="0"/>
              <a:t>2025-08-16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9122C-72A8-E6C7-A2A8-71F5554227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6E867F-BC10-7F7D-5400-1985FBF0B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769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jp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3.jp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jp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3086C-1CFF-6645-0330-9AB6B2AC0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1B076F-7279-1B06-C05E-EBD786F19E40}"/>
              </a:ext>
            </a:extLst>
          </p:cNvPr>
          <p:cNvSpPr txBox="1"/>
          <p:nvPr/>
        </p:nvSpPr>
        <p:spPr>
          <a:xfrm>
            <a:off x="192088" y="1416576"/>
            <a:ext cx="2433358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안녕하세요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!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전투기획자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를 꿈꾸는 </a:t>
            </a:r>
            <a:r>
              <a:rPr lang="ko-KR" altLang="en-US" sz="10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홍진선</a:t>
            </a:r>
            <a:r>
              <a:rPr lang="ko-KR" altLang="en-US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입니다</a:t>
            </a:r>
            <a:r>
              <a: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lang="ko-KR" altLang="en-US" sz="10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BA16A5-4F98-4496-12D2-7E3BA73B562A}"/>
              </a:ext>
            </a:extLst>
          </p:cNvPr>
          <p:cNvSpPr txBox="1"/>
          <p:nvPr/>
        </p:nvSpPr>
        <p:spPr>
          <a:xfrm>
            <a:off x="192088" y="152400"/>
            <a:ext cx="2146421" cy="3077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20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게임 기획 포트폴리오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2BF6A-E037-1B77-ECCB-267AB336C25B}"/>
              </a:ext>
            </a:extLst>
          </p:cNvPr>
          <p:cNvSpPr txBox="1"/>
          <p:nvPr/>
        </p:nvSpPr>
        <p:spPr>
          <a:xfrm>
            <a:off x="192088" y="1062251"/>
            <a:ext cx="317395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소개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CD9EDE4-1004-0BFB-72A1-0A91E35788E3}"/>
              </a:ext>
            </a:extLst>
          </p:cNvPr>
          <p:cNvCxnSpPr>
            <a:cxnSpLocks/>
          </p:cNvCxnSpPr>
          <p:nvPr/>
        </p:nvCxnSpPr>
        <p:spPr>
          <a:xfrm>
            <a:off x="192088" y="1354257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22BD9-8906-B6C2-55B6-5ACD83213BB4}"/>
              </a:ext>
            </a:extLst>
          </p:cNvPr>
          <p:cNvSpPr txBox="1"/>
          <p:nvPr/>
        </p:nvSpPr>
        <p:spPr>
          <a:xfrm>
            <a:off x="192088" y="3840175"/>
            <a:ext cx="1231106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관련 역량 및 기술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48D5203-A1E2-D97E-142F-4C8065DED948}"/>
              </a:ext>
            </a:extLst>
          </p:cNvPr>
          <p:cNvCxnSpPr>
            <a:cxnSpLocks/>
          </p:cNvCxnSpPr>
          <p:nvPr/>
        </p:nvCxnSpPr>
        <p:spPr>
          <a:xfrm>
            <a:off x="192088" y="4132181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132D3B2-02E5-2806-47A8-2C41AF455050}"/>
              </a:ext>
            </a:extLst>
          </p:cNvPr>
          <p:cNvSpPr/>
          <p:nvPr/>
        </p:nvSpPr>
        <p:spPr>
          <a:xfrm>
            <a:off x="192088" y="1713186"/>
            <a:ext cx="1138940" cy="15873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얼굴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26D3F3B-2148-B385-9163-9B6584F29C74}"/>
              </a:ext>
            </a:extLst>
          </p:cNvPr>
          <p:cNvGraphicFramePr>
            <a:graphicFrameLocks noGrp="1"/>
          </p:cNvGraphicFramePr>
          <p:nvPr/>
        </p:nvGraphicFramePr>
        <p:xfrm>
          <a:off x="1798507" y="1713186"/>
          <a:ext cx="2384610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1376855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이름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홍진선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생년월일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1996.09.13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거주지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경기도 광명시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연락처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010-2052-2419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518DF0E-F947-C225-EF1C-EAA3F8946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2758236"/>
              </p:ext>
            </p:extLst>
          </p:nvPr>
        </p:nvGraphicFramePr>
        <p:xfrm>
          <a:off x="192088" y="4296874"/>
          <a:ext cx="7406124" cy="239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2124">
                  <a:extLst>
                    <a:ext uri="{9D8B030D-6E8A-4147-A177-3AD203B41FA5}">
                      <a16:colId xmlns:a16="http://schemas.microsoft.com/office/drawing/2014/main" val="2877529452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068784636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1353713263"/>
                    </a:ext>
                  </a:extLst>
                </a:gridCol>
                <a:gridCol w="2088000">
                  <a:extLst>
                    <a:ext uri="{9D8B030D-6E8A-4147-A177-3AD203B41FA5}">
                      <a16:colId xmlns:a16="http://schemas.microsoft.com/office/drawing/2014/main" val="228951734"/>
                    </a:ext>
                  </a:extLst>
                </a:gridCol>
              </a:tblGrid>
              <a:tr h="333373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많이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조금 해 봤어요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해본 적 있어요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977880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문서작업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37561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프로그래밍 언어</a:t>
                      </a:r>
                      <a:endParaRPr lang="en-US" altLang="ko-KR" sz="1000" b="1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en-US" altLang="ko-KR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5270398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게임엔진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97367"/>
                  </a:ext>
                </a:extLst>
              </a:tr>
              <a:tr h="515913">
                <a:tc>
                  <a:txBody>
                    <a:bodyPr/>
                    <a:lstStyle/>
                    <a:p>
                      <a:pPr marL="0" algn="dist" defTabSz="914400" rtl="0" eaLnBrk="1" latinLnBrk="1" hangingPunct="1"/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기타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5524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F6DE2C0-4386-0FE8-A42C-8078053A7640}"/>
              </a:ext>
            </a:extLst>
          </p:cNvPr>
          <p:cNvGraphicFramePr>
            <a:graphicFrameLocks noGrp="1"/>
          </p:cNvGraphicFramePr>
          <p:nvPr/>
        </p:nvGraphicFramePr>
        <p:xfrm>
          <a:off x="4332130" y="1713186"/>
          <a:ext cx="4265332" cy="158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0610">
                  <a:extLst>
                    <a:ext uri="{9D8B030D-6E8A-4147-A177-3AD203B41FA5}">
                      <a16:colId xmlns:a16="http://schemas.microsoft.com/office/drawing/2014/main" val="1073248805"/>
                    </a:ext>
                  </a:extLst>
                </a:gridCol>
                <a:gridCol w="147145">
                  <a:extLst>
                    <a:ext uri="{9D8B030D-6E8A-4147-A177-3AD203B41FA5}">
                      <a16:colId xmlns:a16="http://schemas.microsoft.com/office/drawing/2014/main" val="2910123102"/>
                    </a:ext>
                  </a:extLst>
                </a:gridCol>
                <a:gridCol w="3257577">
                  <a:extLst>
                    <a:ext uri="{9D8B030D-6E8A-4147-A177-3AD203B41FA5}">
                      <a16:colId xmlns:a16="http://schemas.microsoft.com/office/drawing/2014/main" val="60372332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전공</a:t>
                      </a:r>
                      <a:endParaRPr lang="en-US" altLang="ko-KR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한국공학대학교 게임공학과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012168"/>
                  </a:ext>
                </a:extLst>
              </a:tr>
              <a:tr h="180000">
                <a:tc>
                  <a:txBody>
                    <a:bodyPr/>
                    <a:lstStyle/>
                    <a:p>
                      <a:pPr algn="dist" latinLnBrk="1"/>
                      <a:endParaRPr lang="en-US" altLang="ko-KR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548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신입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02508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75395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병역사항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군필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육군 만기전역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2019.06 ~ 2021.01)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75759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324834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이메일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hjs0913@naver.com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599097"/>
                  </a:ext>
                </a:extLst>
              </a:tr>
            </a:tbl>
          </a:graphicData>
        </a:graphic>
      </p:graphicFrame>
      <p:grpSp>
        <p:nvGrpSpPr>
          <p:cNvPr id="194" name="그룹 193">
            <a:extLst>
              <a:ext uri="{FF2B5EF4-FFF2-40B4-BE49-F238E27FC236}">
                <a16:creationId xmlns:a16="http://schemas.microsoft.com/office/drawing/2014/main" id="{A501E7AC-F1A9-707B-A5A6-0BEA7598771C}"/>
              </a:ext>
            </a:extLst>
          </p:cNvPr>
          <p:cNvGrpSpPr/>
          <p:nvPr/>
        </p:nvGrpSpPr>
        <p:grpSpPr>
          <a:xfrm>
            <a:off x="4316768" y="4697903"/>
            <a:ext cx="297040" cy="417602"/>
            <a:chOff x="5076210" y="4698298"/>
            <a:chExt cx="297040" cy="41760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D8216FC2-59CC-C51A-35AC-3D1B83D441FD}"/>
                </a:ext>
              </a:extLst>
            </p:cNvPr>
            <p:cNvSpPr txBox="1"/>
            <p:nvPr/>
          </p:nvSpPr>
          <p:spPr>
            <a:xfrm>
              <a:off x="5098894" y="4974614"/>
              <a:ext cx="251672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Excel</a:t>
              </a:r>
              <a:endParaRPr lang="ko-KR" altLang="en-US" dirty="0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7D5CD62A-10AD-59D5-D130-CEAF4FCE203D}"/>
                </a:ext>
              </a:extLst>
            </p:cNvPr>
            <p:cNvGrpSpPr/>
            <p:nvPr/>
          </p:nvGrpSpPr>
          <p:grpSpPr>
            <a:xfrm>
              <a:off x="5076210" y="4698298"/>
              <a:ext cx="297040" cy="276316"/>
              <a:chOff x="5484238" y="4698298"/>
              <a:chExt cx="243810" cy="226800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CD7C52D4-B97D-8033-409B-154E9F48B6D5}"/>
                  </a:ext>
                </a:extLst>
              </p:cNvPr>
              <p:cNvSpPr/>
              <p:nvPr/>
            </p:nvSpPr>
            <p:spPr>
              <a:xfrm>
                <a:off x="5540938" y="4789018"/>
                <a:ext cx="187110" cy="136080"/>
              </a:xfrm>
              <a:custGeom>
                <a:avLst/>
                <a:gdLst>
                  <a:gd name="connsiteX0" fmla="*/ 96390 w 187110"/>
                  <a:gd name="connsiteY0" fmla="*/ 17010 h 136080"/>
                  <a:gd name="connsiteX1" fmla="*/ 0 w 187110"/>
                  <a:gd name="connsiteY1" fmla="*/ 0 h 136080"/>
                  <a:gd name="connsiteX2" fmla="*/ 0 w 187110"/>
                  <a:gd name="connsiteY2" fmla="*/ 125687 h 136080"/>
                  <a:gd name="connsiteX3" fmla="*/ 10393 w 187110"/>
                  <a:gd name="connsiteY3" fmla="*/ 136080 h 136080"/>
                  <a:gd name="connsiteX4" fmla="*/ 10393 w 187110"/>
                  <a:gd name="connsiteY4" fmla="*/ 136080 h 136080"/>
                  <a:gd name="connsiteX5" fmla="*/ 176717 w 187110"/>
                  <a:gd name="connsiteY5" fmla="*/ 136080 h 136080"/>
                  <a:gd name="connsiteX6" fmla="*/ 187110 w 187110"/>
                  <a:gd name="connsiteY6" fmla="*/ 125687 h 136080"/>
                  <a:gd name="connsiteX7" fmla="*/ 187110 w 187110"/>
                  <a:gd name="connsiteY7" fmla="*/ 125687 h 136080"/>
                  <a:gd name="connsiteX8" fmla="*/ 187110 w 187110"/>
                  <a:gd name="connsiteY8" fmla="*/ 79380 h 136080"/>
                  <a:gd name="connsiteX9" fmla="*/ 96390 w 187110"/>
                  <a:gd name="connsiteY9" fmla="*/ 17010 h 136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6080">
                    <a:moveTo>
                      <a:pt x="96390" y="17010"/>
                    </a:moveTo>
                    <a:lnTo>
                      <a:pt x="0" y="0"/>
                    </a:lnTo>
                    <a:lnTo>
                      <a:pt x="0" y="125687"/>
                    </a:lnTo>
                    <a:cubicBezTo>
                      <a:pt x="0" y="131427"/>
                      <a:pt x="4653" y="136080"/>
                      <a:pt x="10393" y="136080"/>
                    </a:cubicBezTo>
                    <a:lnTo>
                      <a:pt x="10393" y="136080"/>
                    </a:lnTo>
                    <a:lnTo>
                      <a:pt x="176717" y="136080"/>
                    </a:lnTo>
                    <a:cubicBezTo>
                      <a:pt x="182457" y="136080"/>
                      <a:pt x="187110" y="131427"/>
                      <a:pt x="187110" y="125687"/>
                    </a:cubicBezTo>
                    <a:lnTo>
                      <a:pt x="187110" y="125687"/>
                    </a:lnTo>
                    <a:lnTo>
                      <a:pt x="187110" y="79380"/>
                    </a:lnTo>
                    <a:lnTo>
                      <a:pt x="96390" y="17010"/>
                    </a:lnTo>
                    <a:close/>
                  </a:path>
                </a:pathLst>
              </a:custGeom>
              <a:solidFill>
                <a:srgbClr val="185C37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58" name="자유형: 도형 57">
                <a:extLst>
                  <a:ext uri="{FF2B5EF4-FFF2-40B4-BE49-F238E27FC236}">
                    <a16:creationId xmlns:a16="http://schemas.microsoft.com/office/drawing/2014/main" id="{72B6E71F-A09F-D5BD-8A47-EE0914973516}"/>
                  </a:ext>
                </a:extLst>
              </p:cNvPr>
              <p:cNvSpPr/>
              <p:nvPr/>
            </p:nvSpPr>
            <p:spPr>
              <a:xfrm>
                <a:off x="5540938" y="4698298"/>
                <a:ext cx="187110" cy="130410"/>
              </a:xfrm>
              <a:custGeom>
                <a:avLst/>
                <a:gdLst>
                  <a:gd name="connsiteX0" fmla="*/ 96390 w 187110"/>
                  <a:gd name="connsiteY0" fmla="*/ 0 h 130410"/>
                  <a:gd name="connsiteX1" fmla="*/ 10393 w 187110"/>
                  <a:gd name="connsiteY1" fmla="*/ 0 h 130410"/>
                  <a:gd name="connsiteX2" fmla="*/ 0 w 187110"/>
                  <a:gd name="connsiteY2" fmla="*/ 10393 h 130410"/>
                  <a:gd name="connsiteX3" fmla="*/ 0 w 187110"/>
                  <a:gd name="connsiteY3" fmla="*/ 10393 h 130410"/>
                  <a:gd name="connsiteX4" fmla="*/ 0 w 187110"/>
                  <a:gd name="connsiteY4" fmla="*/ 56700 h 130410"/>
                  <a:gd name="connsiteX5" fmla="*/ 96390 w 187110"/>
                  <a:gd name="connsiteY5" fmla="*/ 113400 h 130410"/>
                  <a:gd name="connsiteX6" fmla="*/ 147420 w 187110"/>
                  <a:gd name="connsiteY6" fmla="*/ 130410 h 130410"/>
                  <a:gd name="connsiteX7" fmla="*/ 187110 w 187110"/>
                  <a:gd name="connsiteY7" fmla="*/ 113400 h 130410"/>
                  <a:gd name="connsiteX8" fmla="*/ 187110 w 187110"/>
                  <a:gd name="connsiteY8" fmla="*/ 56700 h 130410"/>
                  <a:gd name="connsiteX9" fmla="*/ 96390 w 187110"/>
                  <a:gd name="connsiteY9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110" h="130410">
                    <a:moveTo>
                      <a:pt x="96390" y="0"/>
                    </a:moveTo>
                    <a:lnTo>
                      <a:pt x="10393" y="0"/>
                    </a:lnTo>
                    <a:cubicBezTo>
                      <a:pt x="4653" y="0"/>
                      <a:pt x="0" y="4653"/>
                      <a:pt x="0" y="10393"/>
                    </a:cubicBezTo>
                    <a:cubicBezTo>
                      <a:pt x="0" y="10393"/>
                      <a:pt x="0" y="10393"/>
                      <a:pt x="0" y="10393"/>
                    </a:cubicBezTo>
                    <a:lnTo>
                      <a:pt x="0" y="56700"/>
                    </a:lnTo>
                    <a:lnTo>
                      <a:pt x="96390" y="113400"/>
                    </a:lnTo>
                    <a:lnTo>
                      <a:pt x="147420" y="130410"/>
                    </a:lnTo>
                    <a:lnTo>
                      <a:pt x="187110" y="113400"/>
                    </a:lnTo>
                    <a:lnTo>
                      <a:pt x="187110" y="56700"/>
                    </a:lnTo>
                    <a:lnTo>
                      <a:pt x="96390" y="0"/>
                    </a:lnTo>
                    <a:close/>
                  </a:path>
                </a:pathLst>
              </a:custGeom>
              <a:solidFill>
                <a:srgbClr val="21A366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0" name="자유형: 도형 59">
                <a:extLst>
                  <a:ext uri="{FF2B5EF4-FFF2-40B4-BE49-F238E27FC236}">
                    <a16:creationId xmlns:a16="http://schemas.microsoft.com/office/drawing/2014/main" id="{DE4C2E17-95B6-223A-1A6C-6C338990E0EF}"/>
                  </a:ext>
                </a:extLst>
              </p:cNvPr>
              <p:cNvSpPr/>
              <p:nvPr/>
            </p:nvSpPr>
            <p:spPr>
              <a:xfrm>
                <a:off x="5540938" y="4754998"/>
                <a:ext cx="96390" cy="56700"/>
              </a:xfrm>
              <a:custGeom>
                <a:avLst/>
                <a:gdLst>
                  <a:gd name="connsiteX0" fmla="*/ 0 w 96390"/>
                  <a:gd name="connsiteY0" fmla="*/ 0 h 56700"/>
                  <a:gd name="connsiteX1" fmla="*/ 96390 w 96390"/>
                  <a:gd name="connsiteY1" fmla="*/ 0 h 56700"/>
                  <a:gd name="connsiteX2" fmla="*/ 96390 w 96390"/>
                  <a:gd name="connsiteY2" fmla="*/ 56700 h 56700"/>
                  <a:gd name="connsiteX3" fmla="*/ 0 w 96390"/>
                  <a:gd name="connsiteY3" fmla="*/ 56700 h 56700"/>
                  <a:gd name="connsiteX4" fmla="*/ 0 w 9639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90" h="56700">
                    <a:moveTo>
                      <a:pt x="0" y="0"/>
                    </a:moveTo>
                    <a:lnTo>
                      <a:pt x="96390" y="0"/>
                    </a:lnTo>
                    <a:lnTo>
                      <a:pt x="9639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180EE1EC-83CA-7049-354F-757B89497DED}"/>
                  </a:ext>
                </a:extLst>
              </p:cNvPr>
              <p:cNvSpPr/>
              <p:nvPr/>
            </p:nvSpPr>
            <p:spPr>
              <a:xfrm>
                <a:off x="5540938" y="4743658"/>
                <a:ext cx="79380" cy="141750"/>
              </a:xfrm>
              <a:custGeom>
                <a:avLst/>
                <a:gdLst>
                  <a:gd name="connsiteX0" fmla="*/ 68987 w 79380"/>
                  <a:gd name="connsiteY0" fmla="*/ 0 h 141750"/>
                  <a:gd name="connsiteX1" fmla="*/ 0 w 79380"/>
                  <a:gd name="connsiteY1" fmla="*/ 0 h 141750"/>
                  <a:gd name="connsiteX2" fmla="*/ 0 w 79380"/>
                  <a:gd name="connsiteY2" fmla="*/ 141750 h 141750"/>
                  <a:gd name="connsiteX3" fmla="*/ 68987 w 79380"/>
                  <a:gd name="connsiteY3" fmla="*/ 141750 h 141750"/>
                  <a:gd name="connsiteX4" fmla="*/ 79380 w 79380"/>
                  <a:gd name="connsiteY4" fmla="*/ 131357 h 141750"/>
                  <a:gd name="connsiteX5" fmla="*/ 79380 w 79380"/>
                  <a:gd name="connsiteY5" fmla="*/ 10393 h 141750"/>
                  <a:gd name="connsiteX6" fmla="*/ 68987 w 7938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9380" h="141750">
                    <a:moveTo>
                      <a:pt x="6898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8987" y="141750"/>
                    </a:lnTo>
                    <a:cubicBezTo>
                      <a:pt x="74720" y="141731"/>
                      <a:pt x="79361" y="137089"/>
                      <a:pt x="79380" y="131357"/>
                    </a:cubicBezTo>
                    <a:lnTo>
                      <a:pt x="79380" y="10393"/>
                    </a:lnTo>
                    <a:cubicBezTo>
                      <a:pt x="79361" y="4661"/>
                      <a:pt x="74720" y="19"/>
                      <a:pt x="68987" y="0"/>
                    </a:cubicBez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49180106-0300-818C-A1F8-19E6543F2487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41750"/>
              </a:xfrm>
              <a:custGeom>
                <a:avLst/>
                <a:gdLst>
                  <a:gd name="connsiteX0" fmla="*/ 63317 w 73710"/>
                  <a:gd name="connsiteY0" fmla="*/ 0 h 141750"/>
                  <a:gd name="connsiteX1" fmla="*/ 0 w 73710"/>
                  <a:gd name="connsiteY1" fmla="*/ 0 h 141750"/>
                  <a:gd name="connsiteX2" fmla="*/ 0 w 73710"/>
                  <a:gd name="connsiteY2" fmla="*/ 141750 h 141750"/>
                  <a:gd name="connsiteX3" fmla="*/ 63317 w 73710"/>
                  <a:gd name="connsiteY3" fmla="*/ 141750 h 141750"/>
                  <a:gd name="connsiteX4" fmla="*/ 73710 w 73710"/>
                  <a:gd name="connsiteY4" fmla="*/ 131357 h 141750"/>
                  <a:gd name="connsiteX5" fmla="*/ 73710 w 73710"/>
                  <a:gd name="connsiteY5" fmla="*/ 10393 h 141750"/>
                  <a:gd name="connsiteX6" fmla="*/ 63317 w 73710"/>
                  <a:gd name="connsiteY6" fmla="*/ 0 h 14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4175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41750"/>
                    </a:lnTo>
                    <a:lnTo>
                      <a:pt x="63317" y="141750"/>
                    </a:lnTo>
                    <a:cubicBezTo>
                      <a:pt x="69050" y="141731"/>
                      <a:pt x="73691" y="137089"/>
                      <a:pt x="73710" y="13135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4" name="자유형: 도형 63">
                <a:extLst>
                  <a:ext uri="{FF2B5EF4-FFF2-40B4-BE49-F238E27FC236}">
                    <a16:creationId xmlns:a16="http://schemas.microsoft.com/office/drawing/2014/main" id="{66BC9366-F368-CE55-EE49-8C3004D16BB5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73710" cy="130410"/>
              </a:xfrm>
              <a:custGeom>
                <a:avLst/>
                <a:gdLst>
                  <a:gd name="connsiteX0" fmla="*/ 63317 w 73710"/>
                  <a:gd name="connsiteY0" fmla="*/ 0 h 130410"/>
                  <a:gd name="connsiteX1" fmla="*/ 0 w 73710"/>
                  <a:gd name="connsiteY1" fmla="*/ 0 h 130410"/>
                  <a:gd name="connsiteX2" fmla="*/ 0 w 73710"/>
                  <a:gd name="connsiteY2" fmla="*/ 130410 h 130410"/>
                  <a:gd name="connsiteX3" fmla="*/ 63317 w 73710"/>
                  <a:gd name="connsiteY3" fmla="*/ 130410 h 130410"/>
                  <a:gd name="connsiteX4" fmla="*/ 73710 w 73710"/>
                  <a:gd name="connsiteY4" fmla="*/ 120017 h 130410"/>
                  <a:gd name="connsiteX5" fmla="*/ 73710 w 73710"/>
                  <a:gd name="connsiteY5" fmla="*/ 10393 h 130410"/>
                  <a:gd name="connsiteX6" fmla="*/ 63317 w 7371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710" h="130410">
                    <a:moveTo>
                      <a:pt x="6331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63317" y="130410"/>
                    </a:lnTo>
                    <a:cubicBezTo>
                      <a:pt x="69050" y="130391"/>
                      <a:pt x="73691" y="125749"/>
                      <a:pt x="73710" y="120017"/>
                    </a:cubicBezTo>
                    <a:lnTo>
                      <a:pt x="73710" y="10393"/>
                    </a:lnTo>
                    <a:cubicBezTo>
                      <a:pt x="73691" y="4661"/>
                      <a:pt x="69050" y="19"/>
                      <a:pt x="6331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27A6753A-2FCF-0E49-A17D-E7ECBBD8828F}"/>
                  </a:ext>
                </a:extLst>
              </p:cNvPr>
              <p:cNvSpPr/>
              <p:nvPr/>
            </p:nvSpPr>
            <p:spPr>
              <a:xfrm>
                <a:off x="5540938" y="4749328"/>
                <a:ext cx="68040" cy="130410"/>
              </a:xfrm>
              <a:custGeom>
                <a:avLst/>
                <a:gdLst>
                  <a:gd name="connsiteX0" fmla="*/ 57647 w 68040"/>
                  <a:gd name="connsiteY0" fmla="*/ 0 h 130410"/>
                  <a:gd name="connsiteX1" fmla="*/ 0 w 68040"/>
                  <a:gd name="connsiteY1" fmla="*/ 0 h 130410"/>
                  <a:gd name="connsiteX2" fmla="*/ 0 w 68040"/>
                  <a:gd name="connsiteY2" fmla="*/ 130410 h 130410"/>
                  <a:gd name="connsiteX3" fmla="*/ 57647 w 68040"/>
                  <a:gd name="connsiteY3" fmla="*/ 130410 h 130410"/>
                  <a:gd name="connsiteX4" fmla="*/ 68040 w 68040"/>
                  <a:gd name="connsiteY4" fmla="*/ 120017 h 130410"/>
                  <a:gd name="connsiteX5" fmla="*/ 68040 w 68040"/>
                  <a:gd name="connsiteY5" fmla="*/ 10393 h 130410"/>
                  <a:gd name="connsiteX6" fmla="*/ 57647 w 68040"/>
                  <a:gd name="connsiteY6" fmla="*/ 0 h 130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8040" h="130410">
                    <a:moveTo>
                      <a:pt x="57647" y="0"/>
                    </a:moveTo>
                    <a:lnTo>
                      <a:pt x="0" y="0"/>
                    </a:lnTo>
                    <a:lnTo>
                      <a:pt x="0" y="130410"/>
                    </a:lnTo>
                    <a:lnTo>
                      <a:pt x="57647" y="130410"/>
                    </a:lnTo>
                    <a:cubicBezTo>
                      <a:pt x="63380" y="130391"/>
                      <a:pt x="68021" y="125749"/>
                      <a:pt x="68040" y="120017"/>
                    </a:cubicBezTo>
                    <a:lnTo>
                      <a:pt x="68040" y="10393"/>
                    </a:lnTo>
                    <a:cubicBezTo>
                      <a:pt x="68021" y="4661"/>
                      <a:pt x="63380" y="19"/>
                      <a:pt x="57647" y="0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210AF211-71B7-47A1-D79B-C7FA31DEE2B4}"/>
                  </a:ext>
                </a:extLst>
              </p:cNvPr>
              <p:cNvSpPr/>
              <p:nvPr/>
            </p:nvSpPr>
            <p:spPr>
              <a:xfrm>
                <a:off x="5484238" y="4749328"/>
                <a:ext cx="124740" cy="124740"/>
              </a:xfrm>
              <a:custGeom>
                <a:avLst/>
                <a:gdLst>
                  <a:gd name="connsiteX0" fmla="*/ 10393 w 124740"/>
                  <a:gd name="connsiteY0" fmla="*/ 0 h 124740"/>
                  <a:gd name="connsiteX1" fmla="*/ 114347 w 124740"/>
                  <a:gd name="connsiteY1" fmla="*/ 0 h 124740"/>
                  <a:gd name="connsiteX2" fmla="*/ 124740 w 124740"/>
                  <a:gd name="connsiteY2" fmla="*/ 10393 h 124740"/>
                  <a:gd name="connsiteX3" fmla="*/ 124740 w 124740"/>
                  <a:gd name="connsiteY3" fmla="*/ 114347 h 124740"/>
                  <a:gd name="connsiteX4" fmla="*/ 114347 w 124740"/>
                  <a:gd name="connsiteY4" fmla="*/ 124740 h 124740"/>
                  <a:gd name="connsiteX5" fmla="*/ 10393 w 124740"/>
                  <a:gd name="connsiteY5" fmla="*/ 124740 h 124740"/>
                  <a:gd name="connsiteX6" fmla="*/ 0 w 124740"/>
                  <a:gd name="connsiteY6" fmla="*/ 114347 h 124740"/>
                  <a:gd name="connsiteX7" fmla="*/ 0 w 124740"/>
                  <a:gd name="connsiteY7" fmla="*/ 10393 h 124740"/>
                  <a:gd name="connsiteX8" fmla="*/ 10393 w 124740"/>
                  <a:gd name="connsiteY8" fmla="*/ 0 h 124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4740" h="124740">
                    <a:moveTo>
                      <a:pt x="10393" y="0"/>
                    </a:moveTo>
                    <a:lnTo>
                      <a:pt x="114347" y="0"/>
                    </a:lnTo>
                    <a:cubicBezTo>
                      <a:pt x="120087" y="0"/>
                      <a:pt x="124740" y="4653"/>
                      <a:pt x="124740" y="10393"/>
                    </a:cubicBezTo>
                    <a:lnTo>
                      <a:pt x="124740" y="114347"/>
                    </a:lnTo>
                    <a:cubicBezTo>
                      <a:pt x="124740" y="120087"/>
                      <a:pt x="120087" y="124740"/>
                      <a:pt x="114347" y="124740"/>
                    </a:cubicBezTo>
                    <a:lnTo>
                      <a:pt x="10393" y="124740"/>
                    </a:lnTo>
                    <a:cubicBezTo>
                      <a:pt x="4653" y="124740"/>
                      <a:pt x="0" y="120087"/>
                      <a:pt x="0" y="114347"/>
                    </a:cubicBezTo>
                    <a:lnTo>
                      <a:pt x="0" y="10393"/>
                    </a:lnTo>
                    <a:cubicBezTo>
                      <a:pt x="0" y="4653"/>
                      <a:pt x="4653" y="0"/>
                      <a:pt x="103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8884F"/>
                  </a:gs>
                  <a:gs pos="50000">
                    <a:srgbClr val="117E43"/>
                  </a:gs>
                  <a:gs pos="100000">
                    <a:srgbClr val="0B6631"/>
                  </a:gs>
                </a:gsLst>
                <a:lin ang="3599921" scaled="1"/>
              </a:gra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D83CD614-B9D5-EE6A-5C9F-DC521047477F}"/>
                  </a:ext>
                </a:extLst>
              </p:cNvPr>
              <p:cNvSpPr/>
              <p:nvPr/>
            </p:nvSpPr>
            <p:spPr>
              <a:xfrm>
                <a:off x="5516426" y="4777910"/>
                <a:ext cx="60362" cy="67569"/>
              </a:xfrm>
              <a:custGeom>
                <a:avLst/>
                <a:gdLst>
                  <a:gd name="connsiteX0" fmla="*/ 0 w 60362"/>
                  <a:gd name="connsiteY0" fmla="*/ 67569 h 67569"/>
                  <a:gd name="connsiteX1" fmla="*/ 21864 w 60362"/>
                  <a:gd name="connsiteY1" fmla="*/ 33691 h 67569"/>
                  <a:gd name="connsiteX2" fmla="*/ 1831 w 60362"/>
                  <a:gd name="connsiteY2" fmla="*/ 0 h 67569"/>
                  <a:gd name="connsiteX3" fmla="*/ 17946 w 60362"/>
                  <a:gd name="connsiteY3" fmla="*/ 0 h 67569"/>
                  <a:gd name="connsiteX4" fmla="*/ 28877 w 60362"/>
                  <a:gd name="connsiteY4" fmla="*/ 21546 h 67569"/>
                  <a:gd name="connsiteX5" fmla="*/ 30953 w 60362"/>
                  <a:gd name="connsiteY5" fmla="*/ 26116 h 67569"/>
                  <a:gd name="connsiteX6" fmla="*/ 31094 w 60362"/>
                  <a:gd name="connsiteY6" fmla="*/ 26116 h 67569"/>
                  <a:gd name="connsiteX7" fmla="*/ 33362 w 60362"/>
                  <a:gd name="connsiteY7" fmla="*/ 21359 h 67569"/>
                  <a:gd name="connsiteX8" fmla="*/ 45048 w 60362"/>
                  <a:gd name="connsiteY8" fmla="*/ 11 h 67569"/>
                  <a:gd name="connsiteX9" fmla="*/ 59841 w 60362"/>
                  <a:gd name="connsiteY9" fmla="*/ 11 h 67569"/>
                  <a:gd name="connsiteX10" fmla="*/ 39299 w 60362"/>
                  <a:gd name="connsiteY10" fmla="*/ 33504 h 67569"/>
                  <a:gd name="connsiteX11" fmla="*/ 60363 w 60362"/>
                  <a:gd name="connsiteY11" fmla="*/ 67569 h 67569"/>
                  <a:gd name="connsiteX12" fmla="*/ 44623 w 60362"/>
                  <a:gd name="connsiteY12" fmla="*/ 67569 h 67569"/>
                  <a:gd name="connsiteX13" fmla="*/ 31996 w 60362"/>
                  <a:gd name="connsiteY13" fmla="*/ 43920 h 67569"/>
                  <a:gd name="connsiteX14" fmla="*/ 30488 w 60362"/>
                  <a:gd name="connsiteY14" fmla="*/ 40762 h 67569"/>
                  <a:gd name="connsiteX15" fmla="*/ 30301 w 60362"/>
                  <a:gd name="connsiteY15" fmla="*/ 40762 h 67569"/>
                  <a:gd name="connsiteX16" fmla="*/ 28838 w 60362"/>
                  <a:gd name="connsiteY16" fmla="*/ 43823 h 67569"/>
                  <a:gd name="connsiteX17" fmla="*/ 15836 w 60362"/>
                  <a:gd name="connsiteY17" fmla="*/ 67569 h 67569"/>
                  <a:gd name="connsiteX18" fmla="*/ 0 w 60362"/>
                  <a:gd name="connsiteY18" fmla="*/ 67569 h 67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0362" h="67569">
                    <a:moveTo>
                      <a:pt x="0" y="67569"/>
                    </a:moveTo>
                    <a:lnTo>
                      <a:pt x="21864" y="33691"/>
                    </a:lnTo>
                    <a:lnTo>
                      <a:pt x="1831" y="0"/>
                    </a:lnTo>
                    <a:lnTo>
                      <a:pt x="17946" y="0"/>
                    </a:lnTo>
                    <a:lnTo>
                      <a:pt x="28877" y="21546"/>
                    </a:lnTo>
                    <a:cubicBezTo>
                      <a:pt x="29887" y="23593"/>
                      <a:pt x="30578" y="25112"/>
                      <a:pt x="30953" y="26116"/>
                    </a:cubicBezTo>
                    <a:lnTo>
                      <a:pt x="31094" y="26116"/>
                    </a:lnTo>
                    <a:cubicBezTo>
                      <a:pt x="31813" y="24483"/>
                      <a:pt x="32569" y="22897"/>
                      <a:pt x="33362" y="21359"/>
                    </a:cubicBezTo>
                    <a:lnTo>
                      <a:pt x="45048" y="11"/>
                    </a:lnTo>
                    <a:lnTo>
                      <a:pt x="59841" y="11"/>
                    </a:lnTo>
                    <a:lnTo>
                      <a:pt x="39299" y="33504"/>
                    </a:lnTo>
                    <a:lnTo>
                      <a:pt x="60363" y="67569"/>
                    </a:lnTo>
                    <a:lnTo>
                      <a:pt x="44623" y="67569"/>
                    </a:lnTo>
                    <a:lnTo>
                      <a:pt x="31996" y="43920"/>
                    </a:lnTo>
                    <a:cubicBezTo>
                      <a:pt x="31401" y="42914"/>
                      <a:pt x="30896" y="41857"/>
                      <a:pt x="30488" y="40762"/>
                    </a:cubicBezTo>
                    <a:lnTo>
                      <a:pt x="30301" y="40762"/>
                    </a:lnTo>
                    <a:cubicBezTo>
                      <a:pt x="29931" y="41834"/>
                      <a:pt x="29440" y="42862"/>
                      <a:pt x="28838" y="43823"/>
                    </a:cubicBezTo>
                    <a:lnTo>
                      <a:pt x="15836" y="67569"/>
                    </a:lnTo>
                    <a:lnTo>
                      <a:pt x="0" y="67569"/>
                    </a:lnTo>
                    <a:close/>
                  </a:path>
                </a:pathLst>
              </a:custGeom>
              <a:solidFill>
                <a:srgbClr val="FFFFFF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50FEE6B-6284-AA0F-F560-26718CBAE7F7}"/>
                  </a:ext>
                </a:extLst>
              </p:cNvPr>
              <p:cNvSpPr/>
              <p:nvPr/>
            </p:nvSpPr>
            <p:spPr>
              <a:xfrm>
                <a:off x="5637328" y="4698298"/>
                <a:ext cx="90720" cy="56700"/>
              </a:xfrm>
              <a:custGeom>
                <a:avLst/>
                <a:gdLst>
                  <a:gd name="connsiteX0" fmla="*/ 80327 w 90720"/>
                  <a:gd name="connsiteY0" fmla="*/ 0 h 56700"/>
                  <a:gd name="connsiteX1" fmla="*/ 0 w 90720"/>
                  <a:gd name="connsiteY1" fmla="*/ 0 h 56700"/>
                  <a:gd name="connsiteX2" fmla="*/ 0 w 90720"/>
                  <a:gd name="connsiteY2" fmla="*/ 56700 h 56700"/>
                  <a:gd name="connsiteX3" fmla="*/ 90720 w 90720"/>
                  <a:gd name="connsiteY3" fmla="*/ 56700 h 56700"/>
                  <a:gd name="connsiteX4" fmla="*/ 90720 w 90720"/>
                  <a:gd name="connsiteY4" fmla="*/ 10393 h 56700"/>
                  <a:gd name="connsiteX5" fmla="*/ 80327 w 90720"/>
                  <a:gd name="connsiteY5" fmla="*/ 0 h 56700"/>
                  <a:gd name="connsiteX6" fmla="*/ 80327 w 90720"/>
                  <a:gd name="connsiteY6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720" h="56700">
                    <a:moveTo>
                      <a:pt x="80327" y="0"/>
                    </a:moveTo>
                    <a:lnTo>
                      <a:pt x="0" y="0"/>
                    </a:lnTo>
                    <a:lnTo>
                      <a:pt x="0" y="56700"/>
                    </a:lnTo>
                    <a:lnTo>
                      <a:pt x="90720" y="56700"/>
                    </a:lnTo>
                    <a:lnTo>
                      <a:pt x="90720" y="10393"/>
                    </a:lnTo>
                    <a:cubicBezTo>
                      <a:pt x="90720" y="4653"/>
                      <a:pt x="86067" y="0"/>
                      <a:pt x="80327" y="0"/>
                    </a:cubicBezTo>
                    <a:lnTo>
                      <a:pt x="80327" y="0"/>
                    </a:lnTo>
                    <a:close/>
                  </a:path>
                </a:pathLst>
              </a:custGeom>
              <a:solidFill>
                <a:srgbClr val="33C48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0" name="자유형: 도형 69">
                <a:extLst>
                  <a:ext uri="{FF2B5EF4-FFF2-40B4-BE49-F238E27FC236}">
                    <a16:creationId xmlns:a16="http://schemas.microsoft.com/office/drawing/2014/main" id="{8CBB933E-F068-066E-E80F-30BC8E6A044C}"/>
                  </a:ext>
                </a:extLst>
              </p:cNvPr>
              <p:cNvSpPr/>
              <p:nvPr/>
            </p:nvSpPr>
            <p:spPr>
              <a:xfrm>
                <a:off x="5637328" y="4811698"/>
                <a:ext cx="90720" cy="56700"/>
              </a:xfrm>
              <a:custGeom>
                <a:avLst/>
                <a:gdLst>
                  <a:gd name="connsiteX0" fmla="*/ 0 w 90720"/>
                  <a:gd name="connsiteY0" fmla="*/ 0 h 56700"/>
                  <a:gd name="connsiteX1" fmla="*/ 90720 w 90720"/>
                  <a:gd name="connsiteY1" fmla="*/ 0 h 56700"/>
                  <a:gd name="connsiteX2" fmla="*/ 90720 w 90720"/>
                  <a:gd name="connsiteY2" fmla="*/ 56700 h 56700"/>
                  <a:gd name="connsiteX3" fmla="*/ 0 w 90720"/>
                  <a:gd name="connsiteY3" fmla="*/ 56700 h 56700"/>
                  <a:gd name="connsiteX4" fmla="*/ 0 w 90720"/>
                  <a:gd name="connsiteY4" fmla="*/ 0 h 5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0720" h="56700">
                    <a:moveTo>
                      <a:pt x="0" y="0"/>
                    </a:moveTo>
                    <a:lnTo>
                      <a:pt x="90720" y="0"/>
                    </a:lnTo>
                    <a:lnTo>
                      <a:pt x="90720" y="56700"/>
                    </a:lnTo>
                    <a:lnTo>
                      <a:pt x="0" y="56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7C41"/>
              </a:solidFill>
              <a:ln w="10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72BABD3C-EB0D-9595-6A4D-8BDB899914FA}"/>
              </a:ext>
            </a:extLst>
          </p:cNvPr>
          <p:cNvGrpSpPr/>
          <p:nvPr/>
        </p:nvGrpSpPr>
        <p:grpSpPr>
          <a:xfrm>
            <a:off x="2107342" y="5212120"/>
            <a:ext cx="539893" cy="418768"/>
            <a:chOff x="1986817" y="5206141"/>
            <a:chExt cx="539893" cy="418768"/>
          </a:xfrm>
        </p:grpSpPr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6A56A114-C73A-3131-E6ED-B1B3ABD72428}"/>
                </a:ext>
              </a:extLst>
            </p:cNvPr>
            <p:cNvGrpSpPr/>
            <p:nvPr/>
          </p:nvGrpSpPr>
          <p:grpSpPr>
            <a:xfrm>
              <a:off x="1986817" y="5206141"/>
              <a:ext cx="539893" cy="277482"/>
              <a:chOff x="1986817" y="5206141"/>
              <a:chExt cx="539893" cy="277482"/>
            </a:xfrm>
          </p:grpSpPr>
          <p:grpSp>
            <p:nvGrpSpPr>
              <p:cNvPr id="157" name="그룹 156">
                <a:extLst>
                  <a:ext uri="{FF2B5EF4-FFF2-40B4-BE49-F238E27FC236}">
                    <a16:creationId xmlns:a16="http://schemas.microsoft.com/office/drawing/2014/main" id="{2933E2AF-0DBE-EF30-56BC-F47C292223CF}"/>
                  </a:ext>
                </a:extLst>
              </p:cNvPr>
              <p:cNvGrpSpPr/>
              <p:nvPr/>
            </p:nvGrpSpPr>
            <p:grpSpPr>
              <a:xfrm>
                <a:off x="2280132" y="5206141"/>
                <a:ext cx="246578" cy="277482"/>
                <a:chOff x="2280132" y="5206141"/>
                <a:chExt cx="246578" cy="277482"/>
              </a:xfrm>
            </p:grpSpPr>
            <p:sp>
              <p:nvSpPr>
                <p:cNvPr id="151" name="자유형: 도형 150">
                  <a:extLst>
                    <a:ext uri="{FF2B5EF4-FFF2-40B4-BE49-F238E27FC236}">
                      <a16:creationId xmlns:a16="http://schemas.microsoft.com/office/drawing/2014/main" id="{FFA42E3C-809E-09B8-554E-5629FEA88168}"/>
                    </a:ext>
                  </a:extLst>
                </p:cNvPr>
                <p:cNvSpPr/>
                <p:nvPr/>
              </p:nvSpPr>
              <p:spPr>
                <a:xfrm>
                  <a:off x="2403421" y="5275512"/>
                  <a:ext cx="123289" cy="138740"/>
                </a:xfrm>
                <a:custGeom>
                  <a:avLst/>
                  <a:gdLst>
                    <a:gd name="connsiteX0" fmla="*/ 120152 w 123289"/>
                    <a:gd name="connsiteY0" fmla="*/ 138740 h 138740"/>
                    <a:gd name="connsiteX1" fmla="*/ 123289 w 123289"/>
                    <a:gd name="connsiteY1" fmla="*/ 128222 h 138740"/>
                    <a:gd name="connsiteX2" fmla="*/ 123289 w 123289"/>
                    <a:gd name="connsiteY2" fmla="*/ 10517 h 138740"/>
                    <a:gd name="connsiteX3" fmla="*/ 120153 w 123289"/>
                    <a:gd name="connsiteY3" fmla="*/ 0 h 138740"/>
                    <a:gd name="connsiteX4" fmla="*/ 0 w 123289"/>
                    <a:gd name="connsiteY4" fmla="*/ 69370 h 138740"/>
                    <a:gd name="connsiteX5" fmla="*/ 120152 w 123289"/>
                    <a:gd name="connsiteY5" fmla="*/ 138740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3289" h="138740">
                      <a:moveTo>
                        <a:pt x="120152" y="138740"/>
                      </a:moveTo>
                      <a:cubicBezTo>
                        <a:pt x="122087" y="135389"/>
                        <a:pt x="123289" y="131613"/>
                        <a:pt x="123289" y="128222"/>
                      </a:cubicBezTo>
                      <a:lnTo>
                        <a:pt x="123289" y="10517"/>
                      </a:lnTo>
                      <a:cubicBezTo>
                        <a:pt x="123289" y="7127"/>
                        <a:pt x="122088" y="3351"/>
                        <a:pt x="120153" y="0"/>
                      </a:cubicBezTo>
                      <a:lnTo>
                        <a:pt x="0" y="69370"/>
                      </a:lnTo>
                      <a:lnTo>
                        <a:pt x="120152" y="138740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" name="자유형: 도형 151">
                  <a:extLst>
                    <a:ext uri="{FF2B5EF4-FFF2-40B4-BE49-F238E27FC236}">
                      <a16:creationId xmlns:a16="http://schemas.microsoft.com/office/drawing/2014/main" id="{9716679C-0FCF-E4CC-9EA1-590004F88BB2}"/>
                    </a:ext>
                  </a:extLst>
                </p:cNvPr>
                <p:cNvSpPr/>
                <p:nvPr/>
              </p:nvSpPr>
              <p:spPr>
                <a:xfrm>
                  <a:off x="2283269" y="5344883"/>
                  <a:ext cx="240303" cy="138740"/>
                </a:xfrm>
                <a:custGeom>
                  <a:avLst/>
                  <a:gdLst>
                    <a:gd name="connsiteX0" fmla="*/ 130829 w 240303"/>
                    <a:gd name="connsiteY0" fmla="*/ 136197 h 138740"/>
                    <a:gd name="connsiteX1" fmla="*/ 232764 w 240303"/>
                    <a:gd name="connsiteY1" fmla="*/ 77345 h 138740"/>
                    <a:gd name="connsiteX2" fmla="*/ 240304 w 240303"/>
                    <a:gd name="connsiteY2" fmla="*/ 69370 h 138740"/>
                    <a:gd name="connsiteX3" fmla="*/ 120152 w 240303"/>
                    <a:gd name="connsiteY3" fmla="*/ 0 h 138740"/>
                    <a:gd name="connsiteX4" fmla="*/ 0 w 240303"/>
                    <a:gd name="connsiteY4" fmla="*/ 69371 h 138740"/>
                    <a:gd name="connsiteX5" fmla="*/ 7540 w 240303"/>
                    <a:gd name="connsiteY5" fmla="*/ 77345 h 138740"/>
                    <a:gd name="connsiteX6" fmla="*/ 109475 w 240303"/>
                    <a:gd name="connsiteY6" fmla="*/ 136197 h 138740"/>
                    <a:gd name="connsiteX7" fmla="*/ 130829 w 240303"/>
                    <a:gd name="connsiteY7" fmla="*/ 136197 h 138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0303" h="138740">
                      <a:moveTo>
                        <a:pt x="130829" y="136197"/>
                      </a:moveTo>
                      <a:lnTo>
                        <a:pt x="232764" y="77345"/>
                      </a:lnTo>
                      <a:cubicBezTo>
                        <a:pt x="235700" y="75650"/>
                        <a:pt x="238369" y="72722"/>
                        <a:pt x="240304" y="69370"/>
                      </a:cubicBezTo>
                      <a:lnTo>
                        <a:pt x="120152" y="0"/>
                      </a:lnTo>
                      <a:lnTo>
                        <a:pt x="0" y="69371"/>
                      </a:lnTo>
                      <a:cubicBezTo>
                        <a:pt x="1935" y="72722"/>
                        <a:pt x="4604" y="75651"/>
                        <a:pt x="7540" y="77345"/>
                      </a:cubicBezTo>
                      <a:lnTo>
                        <a:pt x="109475" y="136197"/>
                      </a:lnTo>
                      <a:cubicBezTo>
                        <a:pt x="115347" y="139588"/>
                        <a:pt x="124957" y="139588"/>
                        <a:pt x="130829" y="136197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3" name="자유형: 도형 152">
                  <a:extLst>
                    <a:ext uri="{FF2B5EF4-FFF2-40B4-BE49-F238E27FC236}">
                      <a16:creationId xmlns:a16="http://schemas.microsoft.com/office/drawing/2014/main" id="{A6A8BF65-61E0-890F-FB0F-E9BDF6B09787}"/>
                    </a:ext>
                  </a:extLst>
                </p:cNvPr>
                <p:cNvSpPr/>
                <p:nvPr/>
              </p:nvSpPr>
              <p:spPr>
                <a:xfrm>
                  <a:off x="2280132" y="5206141"/>
                  <a:ext cx="243441" cy="208111"/>
                </a:xfrm>
                <a:custGeom>
                  <a:avLst/>
                  <a:gdLst>
                    <a:gd name="connsiteX0" fmla="*/ 243442 w 243441"/>
                    <a:gd name="connsiteY0" fmla="*/ 69370 h 208111"/>
                    <a:gd name="connsiteX1" fmla="*/ 235901 w 243441"/>
                    <a:gd name="connsiteY1" fmla="*/ 61395 h 208111"/>
                    <a:gd name="connsiteX2" fmla="*/ 133966 w 243441"/>
                    <a:gd name="connsiteY2" fmla="*/ 2543 h 208111"/>
                    <a:gd name="connsiteX3" fmla="*/ 112612 w 243441"/>
                    <a:gd name="connsiteY3" fmla="*/ 2543 h 208111"/>
                    <a:gd name="connsiteX4" fmla="*/ 10677 w 243441"/>
                    <a:gd name="connsiteY4" fmla="*/ 61395 h 208111"/>
                    <a:gd name="connsiteX5" fmla="*/ 0 w 243441"/>
                    <a:gd name="connsiteY5" fmla="*/ 79888 h 208111"/>
                    <a:gd name="connsiteX6" fmla="*/ 0 w 243441"/>
                    <a:gd name="connsiteY6" fmla="*/ 197593 h 208111"/>
                    <a:gd name="connsiteX7" fmla="*/ 3137 w 243441"/>
                    <a:gd name="connsiteY7" fmla="*/ 208111 h 208111"/>
                    <a:gd name="connsiteX8" fmla="*/ 123289 w 243441"/>
                    <a:gd name="connsiteY8" fmla="*/ 138741 h 208111"/>
                    <a:gd name="connsiteX9" fmla="*/ 243442 w 243441"/>
                    <a:gd name="connsiteY9" fmla="*/ 69370 h 208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3441" h="208111">
                      <a:moveTo>
                        <a:pt x="243442" y="69370"/>
                      </a:moveTo>
                      <a:cubicBezTo>
                        <a:pt x="241506" y="66018"/>
                        <a:pt x="238837" y="63090"/>
                        <a:pt x="235901" y="61395"/>
                      </a:cubicBezTo>
                      <a:lnTo>
                        <a:pt x="133966" y="2543"/>
                      </a:lnTo>
                      <a:cubicBezTo>
                        <a:pt x="128094" y="-848"/>
                        <a:pt x="118484" y="-848"/>
                        <a:pt x="112612" y="2543"/>
                      </a:cubicBezTo>
                      <a:lnTo>
                        <a:pt x="10677" y="61395"/>
                      </a:lnTo>
                      <a:cubicBezTo>
                        <a:pt x="4804" y="64785"/>
                        <a:pt x="0" y="73107"/>
                        <a:pt x="0" y="79888"/>
                      </a:cubicBezTo>
                      <a:lnTo>
                        <a:pt x="0" y="197593"/>
                      </a:lnTo>
                      <a:cubicBezTo>
                        <a:pt x="0" y="200984"/>
                        <a:pt x="1201" y="204760"/>
                        <a:pt x="3137" y="208111"/>
                      </a:cubicBezTo>
                      <a:lnTo>
                        <a:pt x="123289" y="138741"/>
                      </a:lnTo>
                      <a:lnTo>
                        <a:pt x="243442" y="69370"/>
                      </a:lnTo>
                      <a:close/>
                    </a:path>
                  </a:pathLst>
                </a:custGeom>
                <a:solidFill>
                  <a:srgbClr val="659AD2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" name="자유형: 도형 153">
                  <a:extLst>
                    <a:ext uri="{FF2B5EF4-FFF2-40B4-BE49-F238E27FC236}">
                      <a16:creationId xmlns:a16="http://schemas.microsoft.com/office/drawing/2014/main" id="{11B13E00-998F-B118-C58F-20F5CEDF28DB}"/>
                    </a:ext>
                  </a:extLst>
                </p:cNvPr>
                <p:cNvSpPr/>
                <p:nvPr/>
              </p:nvSpPr>
              <p:spPr>
                <a:xfrm>
                  <a:off x="2321228" y="5262689"/>
                  <a:ext cx="153373" cy="164386"/>
                </a:xfrm>
                <a:custGeom>
                  <a:avLst/>
                  <a:gdLst>
                    <a:gd name="connsiteX0" fmla="*/ 82193 w 153373"/>
                    <a:gd name="connsiteY0" fmla="*/ 164386 h 164386"/>
                    <a:gd name="connsiteX1" fmla="*/ 0 w 153373"/>
                    <a:gd name="connsiteY1" fmla="*/ 82193 h 164386"/>
                    <a:gd name="connsiteX2" fmla="*/ 82193 w 153373"/>
                    <a:gd name="connsiteY2" fmla="*/ 0 h 164386"/>
                    <a:gd name="connsiteX3" fmla="*/ 153371 w 153373"/>
                    <a:gd name="connsiteY3" fmla="*/ 41071 h 164386"/>
                    <a:gd name="connsiteX4" fmla="*/ 117800 w 153373"/>
                    <a:gd name="connsiteY4" fmla="*/ 61654 h 164386"/>
                    <a:gd name="connsiteX5" fmla="*/ 82193 w 153373"/>
                    <a:gd name="connsiteY5" fmla="*/ 41097 h 164386"/>
                    <a:gd name="connsiteX6" fmla="*/ 41096 w 153373"/>
                    <a:gd name="connsiteY6" fmla="*/ 82193 h 164386"/>
                    <a:gd name="connsiteX7" fmla="*/ 82193 w 153373"/>
                    <a:gd name="connsiteY7" fmla="*/ 123290 h 164386"/>
                    <a:gd name="connsiteX8" fmla="*/ 117802 w 153373"/>
                    <a:gd name="connsiteY8" fmla="*/ 102729 h 164386"/>
                    <a:gd name="connsiteX9" fmla="*/ 153373 w 153373"/>
                    <a:gd name="connsiteY9" fmla="*/ 123312 h 164386"/>
                    <a:gd name="connsiteX10" fmla="*/ 82193 w 153373"/>
                    <a:gd name="connsiteY10" fmla="*/ 164386 h 16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53373" h="164386">
                      <a:moveTo>
                        <a:pt x="82193" y="164386"/>
                      </a:moveTo>
                      <a:cubicBezTo>
                        <a:pt x="36871" y="164386"/>
                        <a:pt x="0" y="127514"/>
                        <a:pt x="0" y="82193"/>
                      </a:cubicBezTo>
                      <a:cubicBezTo>
                        <a:pt x="0" y="36872"/>
                        <a:pt x="36871" y="0"/>
                        <a:pt x="82193" y="0"/>
                      </a:cubicBezTo>
                      <a:cubicBezTo>
                        <a:pt x="111437" y="0"/>
                        <a:pt x="138711" y="15738"/>
                        <a:pt x="153371" y="41071"/>
                      </a:cubicBezTo>
                      <a:lnTo>
                        <a:pt x="117800" y="61654"/>
                      </a:lnTo>
                      <a:cubicBezTo>
                        <a:pt x="110463" y="48974"/>
                        <a:pt x="96818" y="41097"/>
                        <a:pt x="82193" y="41097"/>
                      </a:cubicBezTo>
                      <a:cubicBezTo>
                        <a:pt x="59532" y="41097"/>
                        <a:pt x="41096" y="59532"/>
                        <a:pt x="41096" y="82193"/>
                      </a:cubicBezTo>
                      <a:cubicBezTo>
                        <a:pt x="41096" y="104853"/>
                        <a:pt x="59532" y="123290"/>
                        <a:pt x="82193" y="123290"/>
                      </a:cubicBezTo>
                      <a:cubicBezTo>
                        <a:pt x="96820" y="123290"/>
                        <a:pt x="110465" y="115412"/>
                        <a:pt x="117802" y="102729"/>
                      </a:cubicBezTo>
                      <a:lnTo>
                        <a:pt x="153373" y="123312"/>
                      </a:lnTo>
                      <a:cubicBezTo>
                        <a:pt x="138714" y="148648"/>
                        <a:pt x="111439" y="164386"/>
                        <a:pt x="82193" y="16438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1F41D4CF-2D2A-9CCE-1681-A33893666F7D}"/>
                    </a:ext>
                  </a:extLst>
                </p:cNvPr>
                <p:cNvSpPr/>
                <p:nvPr/>
              </p:nvSpPr>
              <p:spPr>
                <a:xfrm>
                  <a:off x="2458216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5 w 27397"/>
                    <a:gd name="connsiteY1" fmla="*/ 9132 h 27397"/>
                    <a:gd name="connsiteX2" fmla="*/ 18265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5 w 27397"/>
                    <a:gd name="connsiteY9" fmla="*/ 27398 h 27397"/>
                    <a:gd name="connsiteX10" fmla="*/ 18265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5" y="9132"/>
                      </a:lnTo>
                      <a:lnTo>
                        <a:pt x="18265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5" y="27398"/>
                      </a:lnTo>
                      <a:lnTo>
                        <a:pt x="18265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3FBF6685-1555-3DA0-5ABB-E09A525FC21B}"/>
                    </a:ext>
                  </a:extLst>
                </p:cNvPr>
                <p:cNvSpPr/>
                <p:nvPr/>
              </p:nvSpPr>
              <p:spPr>
                <a:xfrm>
                  <a:off x="2492463" y="5331184"/>
                  <a:ext cx="27397" cy="27397"/>
                </a:xfrm>
                <a:custGeom>
                  <a:avLst/>
                  <a:gdLst>
                    <a:gd name="connsiteX0" fmla="*/ 27398 w 27397"/>
                    <a:gd name="connsiteY0" fmla="*/ 9132 h 27397"/>
                    <a:gd name="connsiteX1" fmla="*/ 18264 w 27397"/>
                    <a:gd name="connsiteY1" fmla="*/ 9132 h 27397"/>
                    <a:gd name="connsiteX2" fmla="*/ 18264 w 27397"/>
                    <a:gd name="connsiteY2" fmla="*/ 0 h 27397"/>
                    <a:gd name="connsiteX3" fmla="*/ 9133 w 27397"/>
                    <a:gd name="connsiteY3" fmla="*/ 0 h 27397"/>
                    <a:gd name="connsiteX4" fmla="*/ 9133 w 27397"/>
                    <a:gd name="connsiteY4" fmla="*/ 9132 h 27397"/>
                    <a:gd name="connsiteX5" fmla="*/ 0 w 27397"/>
                    <a:gd name="connsiteY5" fmla="*/ 9132 h 27397"/>
                    <a:gd name="connsiteX6" fmla="*/ 0 w 27397"/>
                    <a:gd name="connsiteY6" fmla="*/ 18265 h 27397"/>
                    <a:gd name="connsiteX7" fmla="*/ 9133 w 27397"/>
                    <a:gd name="connsiteY7" fmla="*/ 18265 h 27397"/>
                    <a:gd name="connsiteX8" fmla="*/ 9133 w 27397"/>
                    <a:gd name="connsiteY8" fmla="*/ 27398 h 27397"/>
                    <a:gd name="connsiteX9" fmla="*/ 18264 w 27397"/>
                    <a:gd name="connsiteY9" fmla="*/ 27398 h 27397"/>
                    <a:gd name="connsiteX10" fmla="*/ 18264 w 27397"/>
                    <a:gd name="connsiteY10" fmla="*/ 18265 h 27397"/>
                    <a:gd name="connsiteX11" fmla="*/ 27398 w 27397"/>
                    <a:gd name="connsiteY11" fmla="*/ 18265 h 2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7397" h="27397">
                      <a:moveTo>
                        <a:pt x="27398" y="9132"/>
                      </a:moveTo>
                      <a:lnTo>
                        <a:pt x="18264" y="9132"/>
                      </a:lnTo>
                      <a:lnTo>
                        <a:pt x="18264" y="0"/>
                      </a:lnTo>
                      <a:lnTo>
                        <a:pt x="9133" y="0"/>
                      </a:lnTo>
                      <a:lnTo>
                        <a:pt x="9133" y="9132"/>
                      </a:lnTo>
                      <a:lnTo>
                        <a:pt x="0" y="9132"/>
                      </a:lnTo>
                      <a:lnTo>
                        <a:pt x="0" y="18265"/>
                      </a:lnTo>
                      <a:lnTo>
                        <a:pt x="9133" y="18265"/>
                      </a:lnTo>
                      <a:lnTo>
                        <a:pt x="9133" y="27398"/>
                      </a:lnTo>
                      <a:lnTo>
                        <a:pt x="18264" y="27398"/>
                      </a:lnTo>
                      <a:lnTo>
                        <a:pt x="18264" y="18265"/>
                      </a:lnTo>
                      <a:lnTo>
                        <a:pt x="27398" y="1826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7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1B1B3F98-E622-0B1D-B48A-6C073CCD28C9}"/>
                  </a:ext>
                </a:extLst>
              </p:cNvPr>
              <p:cNvGrpSpPr/>
              <p:nvPr/>
            </p:nvGrpSpPr>
            <p:grpSpPr>
              <a:xfrm>
                <a:off x="1986817" y="5206142"/>
                <a:ext cx="250800" cy="277199"/>
                <a:chOff x="1986817" y="5206142"/>
                <a:chExt cx="250800" cy="277199"/>
              </a:xfrm>
            </p:grpSpPr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91344AB9-A035-6985-5675-F4AC6E5DF403}"/>
                    </a:ext>
                  </a:extLst>
                </p:cNvPr>
                <p:cNvSpPr/>
                <p:nvPr/>
              </p:nvSpPr>
              <p:spPr>
                <a:xfrm>
                  <a:off x="1986817" y="5206145"/>
                  <a:ext cx="250800" cy="277196"/>
                </a:xfrm>
                <a:custGeom>
                  <a:avLst/>
                  <a:gdLst>
                    <a:gd name="connsiteX0" fmla="*/ 118160 w 250800"/>
                    <a:gd name="connsiteY0" fmla="*/ 1886 h 277196"/>
                    <a:gd name="connsiteX1" fmla="*/ 132634 w 250800"/>
                    <a:gd name="connsiteY1" fmla="*/ 1886 h 277196"/>
                    <a:gd name="connsiteX2" fmla="*/ 243560 w 250800"/>
                    <a:gd name="connsiteY2" fmla="*/ 64150 h 277196"/>
                    <a:gd name="connsiteX3" fmla="*/ 250800 w 250800"/>
                    <a:gd name="connsiteY3" fmla="*/ 76334 h 277196"/>
                    <a:gd name="connsiteX4" fmla="*/ 250800 w 250800"/>
                    <a:gd name="connsiteY4" fmla="*/ 200856 h 277196"/>
                    <a:gd name="connsiteX5" fmla="*/ 243560 w 250800"/>
                    <a:gd name="connsiteY5" fmla="*/ 213046 h 277196"/>
                    <a:gd name="connsiteX6" fmla="*/ 132634 w 250800"/>
                    <a:gd name="connsiteY6" fmla="*/ 275311 h 277196"/>
                    <a:gd name="connsiteX7" fmla="*/ 118160 w 250800"/>
                    <a:gd name="connsiteY7" fmla="*/ 275311 h 277196"/>
                    <a:gd name="connsiteX8" fmla="*/ 7234 w 250800"/>
                    <a:gd name="connsiteY8" fmla="*/ 213046 h 277196"/>
                    <a:gd name="connsiteX9" fmla="*/ 0 w 250800"/>
                    <a:gd name="connsiteY9" fmla="*/ 200863 h 277196"/>
                    <a:gd name="connsiteX10" fmla="*/ 0 w 250800"/>
                    <a:gd name="connsiteY10" fmla="*/ 76341 h 277196"/>
                    <a:gd name="connsiteX11" fmla="*/ 7240 w 250800"/>
                    <a:gd name="connsiteY11" fmla="*/ 64150 h 277196"/>
                    <a:gd name="connsiteX12" fmla="*/ 118160 w 250800"/>
                    <a:gd name="connsiteY12" fmla="*/ 1886 h 277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0800" h="277196">
                      <a:moveTo>
                        <a:pt x="118160" y="1886"/>
                      </a:moveTo>
                      <a:cubicBezTo>
                        <a:pt x="122641" y="-629"/>
                        <a:pt x="128159" y="-629"/>
                        <a:pt x="132634" y="1886"/>
                      </a:cubicBezTo>
                      <a:cubicBezTo>
                        <a:pt x="154777" y="14314"/>
                        <a:pt x="221410" y="51723"/>
                        <a:pt x="243560" y="64150"/>
                      </a:cubicBezTo>
                      <a:cubicBezTo>
                        <a:pt x="248041" y="66658"/>
                        <a:pt x="250800" y="71305"/>
                        <a:pt x="250800" y="76334"/>
                      </a:cubicBezTo>
                      <a:cubicBezTo>
                        <a:pt x="250800" y="101190"/>
                        <a:pt x="250800" y="176001"/>
                        <a:pt x="250800" y="200856"/>
                      </a:cubicBezTo>
                      <a:cubicBezTo>
                        <a:pt x="250800" y="205885"/>
                        <a:pt x="248041" y="210532"/>
                        <a:pt x="243560" y="213046"/>
                      </a:cubicBezTo>
                      <a:cubicBezTo>
                        <a:pt x="221417" y="225474"/>
                        <a:pt x="154783" y="262883"/>
                        <a:pt x="132634" y="275311"/>
                      </a:cubicBezTo>
                      <a:cubicBezTo>
                        <a:pt x="128152" y="277825"/>
                        <a:pt x="122635" y="277825"/>
                        <a:pt x="118160" y="275311"/>
                      </a:cubicBezTo>
                      <a:cubicBezTo>
                        <a:pt x="96017" y="262883"/>
                        <a:pt x="29383" y="225474"/>
                        <a:pt x="7234" y="213046"/>
                      </a:cubicBezTo>
                      <a:cubicBezTo>
                        <a:pt x="2759" y="210532"/>
                        <a:pt x="0" y="205892"/>
                        <a:pt x="0" y="200863"/>
                      </a:cubicBezTo>
                      <a:cubicBezTo>
                        <a:pt x="0" y="176007"/>
                        <a:pt x="0" y="101196"/>
                        <a:pt x="0" y="76341"/>
                      </a:cubicBezTo>
                      <a:cubicBezTo>
                        <a:pt x="0" y="71311"/>
                        <a:pt x="2759" y="66665"/>
                        <a:pt x="7240" y="64150"/>
                      </a:cubicBezTo>
                      <a:cubicBezTo>
                        <a:pt x="29377" y="51723"/>
                        <a:pt x="96023" y="14314"/>
                        <a:pt x="118160" y="1886"/>
                      </a:cubicBezTo>
                      <a:close/>
                    </a:path>
                  </a:pathLst>
                </a:custGeom>
                <a:solidFill>
                  <a:srgbClr val="00448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" name="자유형: 도형 145">
                  <a:extLst>
                    <a:ext uri="{FF2B5EF4-FFF2-40B4-BE49-F238E27FC236}">
                      <a16:creationId xmlns:a16="http://schemas.microsoft.com/office/drawing/2014/main" id="{78B13281-6BB3-362D-B7D5-F5292356A2C9}"/>
                    </a:ext>
                  </a:extLst>
                </p:cNvPr>
                <p:cNvSpPr/>
                <p:nvPr/>
              </p:nvSpPr>
              <p:spPr>
                <a:xfrm>
                  <a:off x="1986817" y="5206142"/>
                  <a:ext cx="247414" cy="207268"/>
                </a:xfrm>
                <a:custGeom>
                  <a:avLst/>
                  <a:gdLst>
                    <a:gd name="connsiteX0" fmla="*/ 2006 w 247414"/>
                    <a:gd name="connsiteY0" fmla="*/ 207268 h 207268"/>
                    <a:gd name="connsiteX1" fmla="*/ 0 w 247414"/>
                    <a:gd name="connsiteY1" fmla="*/ 199685 h 207268"/>
                    <a:gd name="connsiteX2" fmla="*/ 0 w 247414"/>
                    <a:gd name="connsiteY2" fmla="*/ 75876 h 207268"/>
                    <a:gd name="connsiteX3" fmla="*/ 7220 w 247414"/>
                    <a:gd name="connsiteY3" fmla="*/ 63758 h 207268"/>
                    <a:gd name="connsiteX4" fmla="*/ 117757 w 247414"/>
                    <a:gd name="connsiteY4" fmla="*/ 1850 h 207268"/>
                    <a:gd name="connsiteX5" fmla="*/ 132746 w 247414"/>
                    <a:gd name="connsiteY5" fmla="*/ 1903 h 207268"/>
                    <a:gd name="connsiteX6" fmla="*/ 243058 w 247414"/>
                    <a:gd name="connsiteY6" fmla="*/ 63487 h 207268"/>
                    <a:gd name="connsiteX7" fmla="*/ 247414 w 247414"/>
                    <a:gd name="connsiteY7" fmla="*/ 67289 h 207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7414" h="207268">
                      <a:moveTo>
                        <a:pt x="2006" y="207268"/>
                      </a:moveTo>
                      <a:cubicBezTo>
                        <a:pt x="251" y="204919"/>
                        <a:pt x="0" y="202688"/>
                        <a:pt x="0" y="199685"/>
                      </a:cubicBezTo>
                      <a:cubicBezTo>
                        <a:pt x="0" y="174975"/>
                        <a:pt x="0" y="100593"/>
                        <a:pt x="0" y="75876"/>
                      </a:cubicBezTo>
                      <a:cubicBezTo>
                        <a:pt x="0" y="70873"/>
                        <a:pt x="2752" y="66253"/>
                        <a:pt x="7220" y="63758"/>
                      </a:cubicBezTo>
                      <a:cubicBezTo>
                        <a:pt x="29284" y="51403"/>
                        <a:pt x="95693" y="14212"/>
                        <a:pt x="117757" y="1850"/>
                      </a:cubicBezTo>
                      <a:cubicBezTo>
                        <a:pt x="122225" y="-652"/>
                        <a:pt x="128278" y="-599"/>
                        <a:pt x="132746" y="1903"/>
                      </a:cubicBezTo>
                      <a:cubicBezTo>
                        <a:pt x="154810" y="14258"/>
                        <a:pt x="220994" y="51132"/>
                        <a:pt x="243058" y="63487"/>
                      </a:cubicBezTo>
                      <a:cubicBezTo>
                        <a:pt x="244840" y="64490"/>
                        <a:pt x="246200" y="65698"/>
                        <a:pt x="247414" y="67289"/>
                      </a:cubicBezTo>
                      <a:close/>
                    </a:path>
                  </a:pathLst>
                </a:custGeom>
                <a:solidFill>
                  <a:srgbClr val="659AD2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" name="자유형: 도형 146">
                  <a:extLst>
                    <a:ext uri="{FF2B5EF4-FFF2-40B4-BE49-F238E27FC236}">
                      <a16:creationId xmlns:a16="http://schemas.microsoft.com/office/drawing/2014/main" id="{DEF6A682-72F8-26A6-D47A-1AE0467EB511}"/>
                    </a:ext>
                  </a:extLst>
                </p:cNvPr>
                <p:cNvSpPr/>
                <p:nvPr/>
              </p:nvSpPr>
              <p:spPr>
                <a:xfrm>
                  <a:off x="2019817" y="5252343"/>
                  <a:ext cx="184800" cy="184800"/>
                </a:xfrm>
                <a:custGeom>
                  <a:avLst/>
                  <a:gdLst>
                    <a:gd name="connsiteX0" fmla="*/ 92400 w 184800"/>
                    <a:gd name="connsiteY0" fmla="*/ 0 h 184800"/>
                    <a:gd name="connsiteX1" fmla="*/ 184800 w 184800"/>
                    <a:gd name="connsiteY1" fmla="*/ 92400 h 184800"/>
                    <a:gd name="connsiteX2" fmla="*/ 92400 w 184800"/>
                    <a:gd name="connsiteY2" fmla="*/ 184800 h 184800"/>
                    <a:gd name="connsiteX3" fmla="*/ 0 w 184800"/>
                    <a:gd name="connsiteY3" fmla="*/ 92400 h 184800"/>
                    <a:gd name="connsiteX4" fmla="*/ 92400 w 184800"/>
                    <a:gd name="connsiteY4" fmla="*/ 0 h 184800"/>
                    <a:gd name="connsiteX5" fmla="*/ 92400 w 184800"/>
                    <a:gd name="connsiteY5" fmla="*/ 46200 h 184800"/>
                    <a:gd name="connsiteX6" fmla="*/ 138600 w 184800"/>
                    <a:gd name="connsiteY6" fmla="*/ 92400 h 184800"/>
                    <a:gd name="connsiteX7" fmla="*/ 92400 w 184800"/>
                    <a:gd name="connsiteY7" fmla="*/ 138600 h 184800"/>
                    <a:gd name="connsiteX8" fmla="*/ 46200 w 184800"/>
                    <a:gd name="connsiteY8" fmla="*/ 92400 h 184800"/>
                    <a:gd name="connsiteX9" fmla="*/ 92400 w 184800"/>
                    <a:gd name="connsiteY9" fmla="*/ 46200 h 18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4800" h="184800">
                      <a:moveTo>
                        <a:pt x="92400" y="0"/>
                      </a:moveTo>
                      <a:cubicBezTo>
                        <a:pt x="143398" y="0"/>
                        <a:pt x="184800" y="41402"/>
                        <a:pt x="184800" y="92400"/>
                      </a:cubicBezTo>
                      <a:cubicBezTo>
                        <a:pt x="184800" y="143398"/>
                        <a:pt x="143398" y="184800"/>
                        <a:pt x="92400" y="184800"/>
                      </a:cubicBezTo>
                      <a:cubicBezTo>
                        <a:pt x="41402" y="184800"/>
                        <a:pt x="0" y="143398"/>
                        <a:pt x="0" y="92400"/>
                      </a:cubicBezTo>
                      <a:cubicBezTo>
                        <a:pt x="0" y="41402"/>
                        <a:pt x="41402" y="0"/>
                        <a:pt x="92400" y="0"/>
                      </a:cubicBezTo>
                      <a:close/>
                      <a:moveTo>
                        <a:pt x="92400" y="46200"/>
                      </a:moveTo>
                      <a:cubicBezTo>
                        <a:pt x="117896" y="46200"/>
                        <a:pt x="138600" y="66898"/>
                        <a:pt x="138600" y="92400"/>
                      </a:cubicBezTo>
                      <a:cubicBezTo>
                        <a:pt x="138600" y="117896"/>
                        <a:pt x="117896" y="138600"/>
                        <a:pt x="92400" y="138600"/>
                      </a:cubicBezTo>
                      <a:cubicBezTo>
                        <a:pt x="66904" y="138600"/>
                        <a:pt x="46200" y="117896"/>
                        <a:pt x="46200" y="92400"/>
                      </a:cubicBezTo>
                      <a:cubicBezTo>
                        <a:pt x="46200" y="66898"/>
                        <a:pt x="66898" y="46200"/>
                        <a:pt x="92400" y="4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" name="자유형: 도형 147">
                  <a:extLst>
                    <a:ext uri="{FF2B5EF4-FFF2-40B4-BE49-F238E27FC236}">
                      <a16:creationId xmlns:a16="http://schemas.microsoft.com/office/drawing/2014/main" id="{EB48C144-5E56-39E7-0848-621EF9D5AFAC}"/>
                    </a:ext>
                  </a:extLst>
                </p:cNvPr>
                <p:cNvSpPr/>
                <p:nvPr/>
              </p:nvSpPr>
              <p:spPr>
                <a:xfrm>
                  <a:off x="2109530" y="5273496"/>
                  <a:ext cx="128086" cy="140546"/>
                </a:xfrm>
                <a:custGeom>
                  <a:avLst/>
                  <a:gdLst>
                    <a:gd name="connsiteX0" fmla="*/ 124687 w 128086"/>
                    <a:gd name="connsiteY0" fmla="*/ 0 h 140546"/>
                    <a:gd name="connsiteX1" fmla="*/ 128027 w 128086"/>
                    <a:gd name="connsiteY1" fmla="*/ 11774 h 140546"/>
                    <a:gd name="connsiteX2" fmla="*/ 128086 w 128086"/>
                    <a:gd name="connsiteY2" fmla="*/ 133109 h 140546"/>
                    <a:gd name="connsiteX3" fmla="*/ 125954 w 128086"/>
                    <a:gd name="connsiteY3" fmla="*/ 140547 h 140546"/>
                    <a:gd name="connsiteX4" fmla="*/ 0 w 128086"/>
                    <a:gd name="connsiteY4" fmla="*/ 71247 h 1405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086" h="140546">
                      <a:moveTo>
                        <a:pt x="124687" y="0"/>
                      </a:moveTo>
                      <a:cubicBezTo>
                        <a:pt x="128093" y="3188"/>
                        <a:pt x="128027" y="7993"/>
                        <a:pt x="128027" y="11774"/>
                      </a:cubicBezTo>
                      <a:cubicBezTo>
                        <a:pt x="128027" y="36821"/>
                        <a:pt x="127816" y="108062"/>
                        <a:pt x="128086" y="133109"/>
                      </a:cubicBezTo>
                      <a:cubicBezTo>
                        <a:pt x="128113" y="135722"/>
                        <a:pt x="127248" y="138475"/>
                        <a:pt x="125954" y="140547"/>
                      </a:cubicBezTo>
                      <a:lnTo>
                        <a:pt x="0" y="71247"/>
                      </a:lnTo>
                      <a:close/>
                    </a:path>
                  </a:pathLst>
                </a:custGeom>
                <a:solidFill>
                  <a:srgbClr val="00599C"/>
                </a:solidFill>
                <a:ln w="651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D83C24CA-0EA7-88E6-57D1-D05C9D04EE90}"/>
                </a:ext>
              </a:extLst>
            </p:cNvPr>
            <p:cNvSpPr txBox="1"/>
            <p:nvPr/>
          </p:nvSpPr>
          <p:spPr>
            <a:xfrm>
              <a:off x="2101272" y="5483623"/>
              <a:ext cx="310983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C/C++</a:t>
              </a:r>
              <a:endParaRPr lang="ko-KR" altLang="en-US" dirty="0"/>
            </a:p>
          </p:txBody>
        </p:sp>
      </p:grpSp>
      <p:grpSp>
        <p:nvGrpSpPr>
          <p:cNvPr id="254" name="그룹 253">
            <a:extLst>
              <a:ext uri="{FF2B5EF4-FFF2-40B4-BE49-F238E27FC236}">
                <a16:creationId xmlns:a16="http://schemas.microsoft.com/office/drawing/2014/main" id="{068D02A2-D0F2-FBC5-DB38-080F7B4C78E3}"/>
              </a:ext>
            </a:extLst>
          </p:cNvPr>
          <p:cNvGrpSpPr/>
          <p:nvPr/>
        </p:nvGrpSpPr>
        <p:grpSpPr>
          <a:xfrm>
            <a:off x="1767835" y="4697862"/>
            <a:ext cx="1114613" cy="417685"/>
            <a:chOff x="1811038" y="4697862"/>
            <a:chExt cx="1114613" cy="417685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94939C0A-0982-3270-D4E8-A0F8BE7311D0}"/>
                </a:ext>
              </a:extLst>
            </p:cNvPr>
            <p:cNvGrpSpPr/>
            <p:nvPr/>
          </p:nvGrpSpPr>
          <p:grpSpPr>
            <a:xfrm>
              <a:off x="2628614" y="4697903"/>
              <a:ext cx="297037" cy="417602"/>
              <a:chOff x="2582237" y="4698298"/>
              <a:chExt cx="297037" cy="417602"/>
            </a:xfrm>
          </p:grpSpPr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12A989A3-07F6-6AD0-2C82-05F9F21FB911}"/>
                  </a:ext>
                </a:extLst>
              </p:cNvPr>
              <p:cNvSpPr txBox="1"/>
              <p:nvPr/>
            </p:nvSpPr>
            <p:spPr>
              <a:xfrm>
                <a:off x="2604118" y="4974614"/>
                <a:ext cx="253274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Word</a:t>
                </a:r>
                <a:endParaRPr lang="ko-KR" altLang="en-US" dirty="0"/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CCD07A06-5A94-7C3A-DADD-3AC3EA8E16D7}"/>
                  </a:ext>
                </a:extLst>
              </p:cNvPr>
              <p:cNvGrpSpPr/>
              <p:nvPr/>
            </p:nvGrpSpPr>
            <p:grpSpPr>
              <a:xfrm>
                <a:off x="2582237" y="4698298"/>
                <a:ext cx="297037" cy="276316"/>
                <a:chOff x="2402198" y="4698298"/>
                <a:chExt cx="243808" cy="226800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A1374DFF-89C0-1F2D-973A-7DA326292F69}"/>
                    </a:ext>
                  </a:extLst>
                </p:cNvPr>
                <p:cNvSpPr/>
                <p:nvPr/>
              </p:nvSpPr>
              <p:spPr>
                <a:xfrm>
                  <a:off x="2458897" y="4698298"/>
                  <a:ext cx="187109" cy="85050"/>
                </a:xfrm>
                <a:custGeom>
                  <a:avLst/>
                  <a:gdLst>
                    <a:gd name="connsiteX0" fmla="*/ 176717 w 187109"/>
                    <a:gd name="connsiteY0" fmla="*/ 0 h 85050"/>
                    <a:gd name="connsiteX1" fmla="*/ 10393 w 187109"/>
                    <a:gd name="connsiteY1" fmla="*/ 0 h 85050"/>
                    <a:gd name="connsiteX2" fmla="*/ 0 w 187109"/>
                    <a:gd name="connsiteY2" fmla="*/ 10393 h 85050"/>
                    <a:gd name="connsiteX3" fmla="*/ 0 w 187109"/>
                    <a:gd name="connsiteY3" fmla="*/ 10393 h 85050"/>
                    <a:gd name="connsiteX4" fmla="*/ 0 w 187109"/>
                    <a:gd name="connsiteY4" fmla="*/ 56700 h 85050"/>
                    <a:gd name="connsiteX5" fmla="*/ 96390 w 187109"/>
                    <a:gd name="connsiteY5" fmla="*/ 85050 h 85050"/>
                    <a:gd name="connsiteX6" fmla="*/ 187110 w 187109"/>
                    <a:gd name="connsiteY6" fmla="*/ 56700 h 85050"/>
                    <a:gd name="connsiteX7" fmla="*/ 187110 w 187109"/>
                    <a:gd name="connsiteY7" fmla="*/ 10393 h 85050"/>
                    <a:gd name="connsiteX8" fmla="*/ 176717 w 187109"/>
                    <a:gd name="connsiteY8" fmla="*/ 0 h 85050"/>
                    <a:gd name="connsiteX9" fmla="*/ 176717 w 187109"/>
                    <a:gd name="connsiteY9" fmla="*/ 0 h 8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109" h="85050">
                      <a:moveTo>
                        <a:pt x="176717" y="0"/>
                      </a:moveTo>
                      <a:lnTo>
                        <a:pt x="10393" y="0"/>
                      </a:lnTo>
                      <a:cubicBezTo>
                        <a:pt x="4653" y="0"/>
                        <a:pt x="0" y="4653"/>
                        <a:pt x="0" y="10393"/>
                      </a:cubicBezTo>
                      <a:cubicBezTo>
                        <a:pt x="0" y="10393"/>
                        <a:pt x="0" y="10393"/>
                        <a:pt x="0" y="10393"/>
                      </a:cubicBezTo>
                      <a:lnTo>
                        <a:pt x="0" y="56700"/>
                      </a:lnTo>
                      <a:lnTo>
                        <a:pt x="96390" y="85050"/>
                      </a:lnTo>
                      <a:lnTo>
                        <a:pt x="187110" y="56700"/>
                      </a:lnTo>
                      <a:lnTo>
                        <a:pt x="187110" y="10393"/>
                      </a:lnTo>
                      <a:cubicBezTo>
                        <a:pt x="187110" y="4653"/>
                        <a:pt x="182457" y="0"/>
                        <a:pt x="176717" y="0"/>
                      </a:cubicBezTo>
                      <a:lnTo>
                        <a:pt x="176717" y="0"/>
                      </a:lnTo>
                      <a:close/>
                    </a:path>
                  </a:pathLst>
                </a:custGeom>
                <a:solidFill>
                  <a:srgbClr val="41A5EE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4B27D2FA-13E0-7603-3949-DA321C9CA783}"/>
                    </a:ext>
                  </a:extLst>
                </p:cNvPr>
                <p:cNvSpPr/>
                <p:nvPr/>
              </p:nvSpPr>
              <p:spPr>
                <a:xfrm>
                  <a:off x="2458897" y="4754998"/>
                  <a:ext cx="187109" cy="73710"/>
                </a:xfrm>
                <a:custGeom>
                  <a:avLst/>
                  <a:gdLst>
                    <a:gd name="connsiteX0" fmla="*/ 187110 w 187109"/>
                    <a:gd name="connsiteY0" fmla="*/ 0 h 73710"/>
                    <a:gd name="connsiteX1" fmla="*/ 0 w 187109"/>
                    <a:gd name="connsiteY1" fmla="*/ 0 h 73710"/>
                    <a:gd name="connsiteX2" fmla="*/ 0 w 187109"/>
                    <a:gd name="connsiteY2" fmla="*/ 56700 h 73710"/>
                    <a:gd name="connsiteX3" fmla="*/ 96390 w 187109"/>
                    <a:gd name="connsiteY3" fmla="*/ 73710 h 73710"/>
                    <a:gd name="connsiteX4" fmla="*/ 187110 w 187109"/>
                    <a:gd name="connsiteY4" fmla="*/ 56700 h 73710"/>
                    <a:gd name="connsiteX5" fmla="*/ 187110 w 187109"/>
                    <a:gd name="connsiteY5" fmla="*/ 0 h 73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73710">
                      <a:moveTo>
                        <a:pt x="187110" y="0"/>
                      </a:moveTo>
                      <a:lnTo>
                        <a:pt x="0" y="0"/>
                      </a:lnTo>
                      <a:lnTo>
                        <a:pt x="0" y="56700"/>
                      </a:lnTo>
                      <a:lnTo>
                        <a:pt x="96390" y="7371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close/>
                    </a:path>
                  </a:pathLst>
                </a:custGeom>
                <a:solidFill>
                  <a:srgbClr val="2B7CD3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DBF71E7-2B9A-6975-6DDD-40A6F1FADC76}"/>
                    </a:ext>
                  </a:extLst>
                </p:cNvPr>
                <p:cNvSpPr/>
                <p:nvPr/>
              </p:nvSpPr>
              <p:spPr>
                <a:xfrm>
                  <a:off x="2458897" y="4811698"/>
                  <a:ext cx="187109" cy="68040"/>
                </a:xfrm>
                <a:custGeom>
                  <a:avLst/>
                  <a:gdLst>
                    <a:gd name="connsiteX0" fmla="*/ 0 w 187109"/>
                    <a:gd name="connsiteY0" fmla="*/ 0 h 68040"/>
                    <a:gd name="connsiteX1" fmla="*/ 0 w 187109"/>
                    <a:gd name="connsiteY1" fmla="*/ 56700 h 68040"/>
                    <a:gd name="connsiteX2" fmla="*/ 90720 w 187109"/>
                    <a:gd name="connsiteY2" fmla="*/ 68040 h 68040"/>
                    <a:gd name="connsiteX3" fmla="*/ 187110 w 187109"/>
                    <a:gd name="connsiteY3" fmla="*/ 56700 h 68040"/>
                    <a:gd name="connsiteX4" fmla="*/ 187110 w 187109"/>
                    <a:gd name="connsiteY4" fmla="*/ 0 h 68040"/>
                    <a:gd name="connsiteX5" fmla="*/ 0 w 187109"/>
                    <a:gd name="connsiteY5" fmla="*/ 0 h 68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7109" h="68040">
                      <a:moveTo>
                        <a:pt x="0" y="0"/>
                      </a:moveTo>
                      <a:lnTo>
                        <a:pt x="0" y="56700"/>
                      </a:lnTo>
                      <a:lnTo>
                        <a:pt x="90720" y="68040"/>
                      </a:lnTo>
                      <a:lnTo>
                        <a:pt x="187110" y="56700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85ABD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DF3C86EC-1503-9726-11FA-41AF0EE9B502}"/>
                    </a:ext>
                  </a:extLst>
                </p:cNvPr>
                <p:cNvSpPr/>
                <p:nvPr/>
              </p:nvSpPr>
              <p:spPr>
                <a:xfrm>
                  <a:off x="2458897" y="4868398"/>
                  <a:ext cx="187109" cy="56700"/>
                </a:xfrm>
                <a:custGeom>
                  <a:avLst/>
                  <a:gdLst>
                    <a:gd name="connsiteX0" fmla="*/ 10393 w 187109"/>
                    <a:gd name="connsiteY0" fmla="*/ 56700 h 56700"/>
                    <a:gd name="connsiteX1" fmla="*/ 176717 w 187109"/>
                    <a:gd name="connsiteY1" fmla="*/ 56700 h 56700"/>
                    <a:gd name="connsiteX2" fmla="*/ 187110 w 187109"/>
                    <a:gd name="connsiteY2" fmla="*/ 46307 h 56700"/>
                    <a:gd name="connsiteX3" fmla="*/ 187110 w 187109"/>
                    <a:gd name="connsiteY3" fmla="*/ 46307 h 56700"/>
                    <a:gd name="connsiteX4" fmla="*/ 187110 w 187109"/>
                    <a:gd name="connsiteY4" fmla="*/ 0 h 56700"/>
                    <a:gd name="connsiteX5" fmla="*/ 0 w 187109"/>
                    <a:gd name="connsiteY5" fmla="*/ 0 h 56700"/>
                    <a:gd name="connsiteX6" fmla="*/ 0 w 187109"/>
                    <a:gd name="connsiteY6" fmla="*/ 46307 h 56700"/>
                    <a:gd name="connsiteX7" fmla="*/ 10393 w 187109"/>
                    <a:gd name="connsiteY7" fmla="*/ 56700 h 56700"/>
                    <a:gd name="connsiteX8" fmla="*/ 10393 w 187109"/>
                    <a:gd name="connsiteY8" fmla="*/ 56700 h 56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7109" h="56700">
                      <a:moveTo>
                        <a:pt x="10393" y="56700"/>
                      </a:moveTo>
                      <a:lnTo>
                        <a:pt x="176717" y="56700"/>
                      </a:lnTo>
                      <a:cubicBezTo>
                        <a:pt x="182457" y="56700"/>
                        <a:pt x="187110" y="52047"/>
                        <a:pt x="187110" y="46307"/>
                      </a:cubicBezTo>
                      <a:lnTo>
                        <a:pt x="187110" y="46307"/>
                      </a:lnTo>
                      <a:lnTo>
                        <a:pt x="187110" y="0"/>
                      </a:lnTo>
                      <a:lnTo>
                        <a:pt x="0" y="0"/>
                      </a:lnTo>
                      <a:lnTo>
                        <a:pt x="0" y="46307"/>
                      </a:lnTo>
                      <a:cubicBezTo>
                        <a:pt x="0" y="52047"/>
                        <a:pt x="4653" y="56700"/>
                        <a:pt x="10393" y="56700"/>
                      </a:cubicBezTo>
                      <a:lnTo>
                        <a:pt x="10393" y="56700"/>
                      </a:lnTo>
                      <a:close/>
                    </a:path>
                  </a:pathLst>
                </a:custGeom>
                <a:solidFill>
                  <a:srgbClr val="103F91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7EEA8AFF-9398-D7DC-E418-131E331B53B8}"/>
                    </a:ext>
                  </a:extLst>
                </p:cNvPr>
                <p:cNvSpPr/>
                <p:nvPr/>
              </p:nvSpPr>
              <p:spPr>
                <a:xfrm>
                  <a:off x="2458897" y="4743658"/>
                  <a:ext cx="79379" cy="141750"/>
                </a:xfrm>
                <a:custGeom>
                  <a:avLst/>
                  <a:gdLst>
                    <a:gd name="connsiteX0" fmla="*/ 68987 w 79379"/>
                    <a:gd name="connsiteY0" fmla="*/ 0 h 141750"/>
                    <a:gd name="connsiteX1" fmla="*/ 0 w 79379"/>
                    <a:gd name="connsiteY1" fmla="*/ 0 h 141750"/>
                    <a:gd name="connsiteX2" fmla="*/ 0 w 79379"/>
                    <a:gd name="connsiteY2" fmla="*/ 141750 h 141750"/>
                    <a:gd name="connsiteX3" fmla="*/ 68987 w 79379"/>
                    <a:gd name="connsiteY3" fmla="*/ 141750 h 141750"/>
                    <a:gd name="connsiteX4" fmla="*/ 79380 w 79379"/>
                    <a:gd name="connsiteY4" fmla="*/ 131357 h 141750"/>
                    <a:gd name="connsiteX5" fmla="*/ 79380 w 79379"/>
                    <a:gd name="connsiteY5" fmla="*/ 10393 h 141750"/>
                    <a:gd name="connsiteX6" fmla="*/ 68987 w 7937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9379" h="141750">
                      <a:moveTo>
                        <a:pt x="6898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8987" y="141750"/>
                      </a:lnTo>
                      <a:cubicBezTo>
                        <a:pt x="74719" y="141732"/>
                        <a:pt x="79362" y="137090"/>
                        <a:pt x="79380" y="131357"/>
                      </a:cubicBezTo>
                      <a:lnTo>
                        <a:pt x="79380" y="10393"/>
                      </a:lnTo>
                      <a:cubicBezTo>
                        <a:pt x="79362" y="4661"/>
                        <a:pt x="74719" y="19"/>
                        <a:pt x="6898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B6ED58C8-F2F5-43EE-896C-B8F51AE8A281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41750"/>
                </a:xfrm>
                <a:custGeom>
                  <a:avLst/>
                  <a:gdLst>
                    <a:gd name="connsiteX0" fmla="*/ 63317 w 73709"/>
                    <a:gd name="connsiteY0" fmla="*/ 0 h 141750"/>
                    <a:gd name="connsiteX1" fmla="*/ 0 w 73709"/>
                    <a:gd name="connsiteY1" fmla="*/ 0 h 141750"/>
                    <a:gd name="connsiteX2" fmla="*/ 0 w 73709"/>
                    <a:gd name="connsiteY2" fmla="*/ 141750 h 141750"/>
                    <a:gd name="connsiteX3" fmla="*/ 63317 w 73709"/>
                    <a:gd name="connsiteY3" fmla="*/ 141750 h 141750"/>
                    <a:gd name="connsiteX4" fmla="*/ 73710 w 73709"/>
                    <a:gd name="connsiteY4" fmla="*/ 131357 h 141750"/>
                    <a:gd name="connsiteX5" fmla="*/ 73710 w 73709"/>
                    <a:gd name="connsiteY5" fmla="*/ 10393 h 141750"/>
                    <a:gd name="connsiteX6" fmla="*/ 63317 w 73709"/>
                    <a:gd name="connsiteY6" fmla="*/ 0 h 141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4175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41750"/>
                      </a:lnTo>
                      <a:lnTo>
                        <a:pt x="63317" y="141750"/>
                      </a:lnTo>
                      <a:cubicBezTo>
                        <a:pt x="69049" y="141732"/>
                        <a:pt x="73692" y="137090"/>
                        <a:pt x="73710" y="13135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63E438D0-8DA8-44D7-9851-4634A8EE9840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73709" cy="130410"/>
                </a:xfrm>
                <a:custGeom>
                  <a:avLst/>
                  <a:gdLst>
                    <a:gd name="connsiteX0" fmla="*/ 63317 w 73709"/>
                    <a:gd name="connsiteY0" fmla="*/ 0 h 130410"/>
                    <a:gd name="connsiteX1" fmla="*/ 0 w 73709"/>
                    <a:gd name="connsiteY1" fmla="*/ 0 h 130410"/>
                    <a:gd name="connsiteX2" fmla="*/ 0 w 73709"/>
                    <a:gd name="connsiteY2" fmla="*/ 130410 h 130410"/>
                    <a:gd name="connsiteX3" fmla="*/ 63317 w 73709"/>
                    <a:gd name="connsiteY3" fmla="*/ 130410 h 130410"/>
                    <a:gd name="connsiteX4" fmla="*/ 73710 w 73709"/>
                    <a:gd name="connsiteY4" fmla="*/ 120017 h 130410"/>
                    <a:gd name="connsiteX5" fmla="*/ 73710 w 73709"/>
                    <a:gd name="connsiteY5" fmla="*/ 10393 h 130410"/>
                    <a:gd name="connsiteX6" fmla="*/ 63317 w 7370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709" h="130410">
                      <a:moveTo>
                        <a:pt x="6331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63317" y="130410"/>
                      </a:lnTo>
                      <a:cubicBezTo>
                        <a:pt x="69049" y="130392"/>
                        <a:pt x="73692" y="125750"/>
                        <a:pt x="73710" y="120017"/>
                      </a:cubicBezTo>
                      <a:lnTo>
                        <a:pt x="73710" y="10393"/>
                      </a:lnTo>
                      <a:cubicBezTo>
                        <a:pt x="73692" y="4661"/>
                        <a:pt x="69049" y="19"/>
                        <a:pt x="6331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981FF12A-996A-C0AC-B6BF-9BC30DE3AE2F}"/>
                    </a:ext>
                  </a:extLst>
                </p:cNvPr>
                <p:cNvSpPr/>
                <p:nvPr/>
              </p:nvSpPr>
              <p:spPr>
                <a:xfrm>
                  <a:off x="2458897" y="4749328"/>
                  <a:ext cx="68039" cy="130410"/>
                </a:xfrm>
                <a:custGeom>
                  <a:avLst/>
                  <a:gdLst>
                    <a:gd name="connsiteX0" fmla="*/ 57647 w 68039"/>
                    <a:gd name="connsiteY0" fmla="*/ 0 h 130410"/>
                    <a:gd name="connsiteX1" fmla="*/ 0 w 68039"/>
                    <a:gd name="connsiteY1" fmla="*/ 0 h 130410"/>
                    <a:gd name="connsiteX2" fmla="*/ 0 w 68039"/>
                    <a:gd name="connsiteY2" fmla="*/ 130410 h 130410"/>
                    <a:gd name="connsiteX3" fmla="*/ 57647 w 68039"/>
                    <a:gd name="connsiteY3" fmla="*/ 130410 h 130410"/>
                    <a:gd name="connsiteX4" fmla="*/ 68040 w 68039"/>
                    <a:gd name="connsiteY4" fmla="*/ 120017 h 130410"/>
                    <a:gd name="connsiteX5" fmla="*/ 68040 w 68039"/>
                    <a:gd name="connsiteY5" fmla="*/ 10393 h 130410"/>
                    <a:gd name="connsiteX6" fmla="*/ 57647 w 68039"/>
                    <a:gd name="connsiteY6" fmla="*/ 0 h 13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8039" h="130410">
                      <a:moveTo>
                        <a:pt x="57647" y="0"/>
                      </a:moveTo>
                      <a:lnTo>
                        <a:pt x="0" y="0"/>
                      </a:lnTo>
                      <a:lnTo>
                        <a:pt x="0" y="130410"/>
                      </a:lnTo>
                      <a:lnTo>
                        <a:pt x="57647" y="130410"/>
                      </a:lnTo>
                      <a:cubicBezTo>
                        <a:pt x="63379" y="130392"/>
                        <a:pt x="68021" y="125750"/>
                        <a:pt x="68040" y="120017"/>
                      </a:cubicBezTo>
                      <a:lnTo>
                        <a:pt x="68040" y="10393"/>
                      </a:lnTo>
                      <a:cubicBezTo>
                        <a:pt x="68021" y="4661"/>
                        <a:pt x="63379" y="19"/>
                        <a:pt x="576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CDC844EB-A437-807C-038A-8AB56A9BB3D3}"/>
                    </a:ext>
                  </a:extLst>
                </p:cNvPr>
                <p:cNvSpPr/>
                <p:nvPr/>
              </p:nvSpPr>
              <p:spPr>
                <a:xfrm>
                  <a:off x="2402198" y="4749328"/>
                  <a:ext cx="124739" cy="124740"/>
                </a:xfrm>
                <a:custGeom>
                  <a:avLst/>
                  <a:gdLst>
                    <a:gd name="connsiteX0" fmla="*/ 10393 w 124739"/>
                    <a:gd name="connsiteY0" fmla="*/ 0 h 124740"/>
                    <a:gd name="connsiteX1" fmla="*/ 114347 w 124739"/>
                    <a:gd name="connsiteY1" fmla="*/ 0 h 124740"/>
                    <a:gd name="connsiteX2" fmla="*/ 124740 w 124739"/>
                    <a:gd name="connsiteY2" fmla="*/ 10393 h 124740"/>
                    <a:gd name="connsiteX3" fmla="*/ 124740 w 124739"/>
                    <a:gd name="connsiteY3" fmla="*/ 114347 h 124740"/>
                    <a:gd name="connsiteX4" fmla="*/ 114347 w 124739"/>
                    <a:gd name="connsiteY4" fmla="*/ 124740 h 124740"/>
                    <a:gd name="connsiteX5" fmla="*/ 10393 w 124739"/>
                    <a:gd name="connsiteY5" fmla="*/ 124740 h 124740"/>
                    <a:gd name="connsiteX6" fmla="*/ 0 w 124739"/>
                    <a:gd name="connsiteY6" fmla="*/ 114347 h 124740"/>
                    <a:gd name="connsiteX7" fmla="*/ 0 w 124739"/>
                    <a:gd name="connsiteY7" fmla="*/ 10393 h 124740"/>
                    <a:gd name="connsiteX8" fmla="*/ 10393 w 124739"/>
                    <a:gd name="connsiteY8" fmla="*/ 0 h 124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39" h="124740">
                      <a:moveTo>
                        <a:pt x="10393" y="0"/>
                      </a:moveTo>
                      <a:lnTo>
                        <a:pt x="114347" y="0"/>
                      </a:lnTo>
                      <a:cubicBezTo>
                        <a:pt x="120087" y="0"/>
                        <a:pt x="124740" y="4653"/>
                        <a:pt x="124740" y="10393"/>
                      </a:cubicBezTo>
                      <a:lnTo>
                        <a:pt x="124740" y="114347"/>
                      </a:lnTo>
                      <a:cubicBezTo>
                        <a:pt x="124740" y="120087"/>
                        <a:pt x="120087" y="124740"/>
                        <a:pt x="114347" y="124740"/>
                      </a:cubicBezTo>
                      <a:lnTo>
                        <a:pt x="10393" y="124740"/>
                      </a:lnTo>
                      <a:cubicBezTo>
                        <a:pt x="4653" y="124740"/>
                        <a:pt x="0" y="120087"/>
                        <a:pt x="0" y="114347"/>
                      </a:cubicBezTo>
                      <a:lnTo>
                        <a:pt x="0" y="10393"/>
                      </a:lnTo>
                      <a:cubicBezTo>
                        <a:pt x="0" y="4653"/>
                        <a:pt x="4653" y="0"/>
                        <a:pt x="1039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2368C4"/>
                    </a:gs>
                    <a:gs pos="50000">
                      <a:srgbClr val="1A5DBE"/>
                    </a:gs>
                    <a:gs pos="100000">
                      <a:srgbClr val="1146AC"/>
                    </a:gs>
                  </a:gsLst>
                  <a:lin ang="3599920" scaled="1"/>
                </a:gra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300F4827-50A9-496B-2B49-22AB6CCA4D68}"/>
                    </a:ext>
                  </a:extLst>
                </p:cNvPr>
                <p:cNvSpPr/>
                <p:nvPr/>
              </p:nvSpPr>
              <p:spPr>
                <a:xfrm>
                  <a:off x="2421266" y="4777893"/>
                  <a:ext cx="86660" cy="67586"/>
                </a:xfrm>
                <a:custGeom>
                  <a:avLst/>
                  <a:gdLst>
                    <a:gd name="connsiteX0" fmla="*/ 23582 w 86660"/>
                    <a:gd name="connsiteY0" fmla="*/ 51144 h 67586"/>
                    <a:gd name="connsiteX1" fmla="*/ 23984 w 86660"/>
                    <a:gd name="connsiteY1" fmla="*/ 55339 h 67586"/>
                    <a:gd name="connsiteX2" fmla="*/ 24222 w 86660"/>
                    <a:gd name="connsiteY2" fmla="*/ 55339 h 67586"/>
                    <a:gd name="connsiteX3" fmla="*/ 24789 w 86660"/>
                    <a:gd name="connsiteY3" fmla="*/ 51240 h 67586"/>
                    <a:gd name="connsiteX4" fmla="*/ 25566 w 86660"/>
                    <a:gd name="connsiteY4" fmla="*/ 47186 h 67586"/>
                    <a:gd name="connsiteX5" fmla="*/ 36498 w 86660"/>
                    <a:gd name="connsiteY5" fmla="*/ 23 h 67586"/>
                    <a:gd name="connsiteX6" fmla="*/ 50633 w 86660"/>
                    <a:gd name="connsiteY6" fmla="*/ 23 h 67586"/>
                    <a:gd name="connsiteX7" fmla="*/ 61973 w 86660"/>
                    <a:gd name="connsiteY7" fmla="*/ 46477 h 67586"/>
                    <a:gd name="connsiteX8" fmla="*/ 63385 w 86660"/>
                    <a:gd name="connsiteY8" fmla="*/ 55243 h 67586"/>
                    <a:gd name="connsiteX9" fmla="*/ 63572 w 86660"/>
                    <a:gd name="connsiteY9" fmla="*/ 55243 h 67586"/>
                    <a:gd name="connsiteX10" fmla="*/ 64751 w 86660"/>
                    <a:gd name="connsiteY10" fmla="*/ 46738 h 67586"/>
                    <a:gd name="connsiteX11" fmla="*/ 73795 w 86660"/>
                    <a:gd name="connsiteY11" fmla="*/ 0 h 67586"/>
                    <a:gd name="connsiteX12" fmla="*/ 86660 w 86660"/>
                    <a:gd name="connsiteY12" fmla="*/ 0 h 67586"/>
                    <a:gd name="connsiteX13" fmla="*/ 70773 w 86660"/>
                    <a:gd name="connsiteY13" fmla="*/ 67586 h 67586"/>
                    <a:gd name="connsiteX14" fmla="*/ 55742 w 86660"/>
                    <a:gd name="connsiteY14" fmla="*/ 67586 h 67586"/>
                    <a:gd name="connsiteX15" fmla="*/ 44969 w 86660"/>
                    <a:gd name="connsiteY15" fmla="*/ 22827 h 67586"/>
                    <a:gd name="connsiteX16" fmla="*/ 43909 w 86660"/>
                    <a:gd name="connsiteY16" fmla="*/ 17787 h 67586"/>
                    <a:gd name="connsiteX17" fmla="*/ 43177 w 86660"/>
                    <a:gd name="connsiteY17" fmla="*/ 13251 h 67586"/>
                    <a:gd name="connsiteX18" fmla="*/ 42990 w 86660"/>
                    <a:gd name="connsiteY18" fmla="*/ 13251 h 67586"/>
                    <a:gd name="connsiteX19" fmla="*/ 42258 w 86660"/>
                    <a:gd name="connsiteY19" fmla="*/ 18150 h 67586"/>
                    <a:gd name="connsiteX20" fmla="*/ 41385 w 86660"/>
                    <a:gd name="connsiteY20" fmla="*/ 22958 h 67586"/>
                    <a:gd name="connsiteX21" fmla="*/ 31259 w 86660"/>
                    <a:gd name="connsiteY21" fmla="*/ 67574 h 67586"/>
                    <a:gd name="connsiteX22" fmla="*/ 15972 w 86660"/>
                    <a:gd name="connsiteY22" fmla="*/ 67574 h 67586"/>
                    <a:gd name="connsiteX23" fmla="*/ 0 w 86660"/>
                    <a:gd name="connsiteY23" fmla="*/ 23 h 67586"/>
                    <a:gd name="connsiteX24" fmla="*/ 13098 w 86660"/>
                    <a:gd name="connsiteY24" fmla="*/ 23 h 67586"/>
                    <a:gd name="connsiteX25" fmla="*/ 22946 w 86660"/>
                    <a:gd name="connsiteY25" fmla="*/ 47282 h 67586"/>
                    <a:gd name="connsiteX26" fmla="*/ 23582 w 86660"/>
                    <a:gd name="connsiteY26" fmla="*/ 51144 h 67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86660" h="67586">
                      <a:moveTo>
                        <a:pt x="23582" y="51144"/>
                      </a:moveTo>
                      <a:cubicBezTo>
                        <a:pt x="23786" y="52748"/>
                        <a:pt x="23922" y="54143"/>
                        <a:pt x="23984" y="55339"/>
                      </a:cubicBezTo>
                      <a:lnTo>
                        <a:pt x="24222" y="55339"/>
                      </a:lnTo>
                      <a:cubicBezTo>
                        <a:pt x="24313" y="54205"/>
                        <a:pt x="24502" y="52839"/>
                        <a:pt x="24789" y="51240"/>
                      </a:cubicBezTo>
                      <a:cubicBezTo>
                        <a:pt x="25077" y="49641"/>
                        <a:pt x="25335" y="48289"/>
                        <a:pt x="25566" y="47186"/>
                      </a:cubicBezTo>
                      <a:lnTo>
                        <a:pt x="36498" y="23"/>
                      </a:lnTo>
                      <a:lnTo>
                        <a:pt x="50633" y="23"/>
                      </a:lnTo>
                      <a:lnTo>
                        <a:pt x="61973" y="46477"/>
                      </a:lnTo>
                      <a:cubicBezTo>
                        <a:pt x="62632" y="49366"/>
                        <a:pt x="63104" y="52293"/>
                        <a:pt x="63385" y="55243"/>
                      </a:cubicBezTo>
                      <a:lnTo>
                        <a:pt x="63572" y="55243"/>
                      </a:lnTo>
                      <a:cubicBezTo>
                        <a:pt x="63783" y="52385"/>
                        <a:pt x="64177" y="49545"/>
                        <a:pt x="64751" y="46738"/>
                      </a:cubicBezTo>
                      <a:lnTo>
                        <a:pt x="73795" y="0"/>
                      </a:lnTo>
                      <a:lnTo>
                        <a:pt x="86660" y="0"/>
                      </a:lnTo>
                      <a:lnTo>
                        <a:pt x="70773" y="67586"/>
                      </a:lnTo>
                      <a:lnTo>
                        <a:pt x="55742" y="67586"/>
                      </a:lnTo>
                      <a:lnTo>
                        <a:pt x="44969" y="22827"/>
                      </a:lnTo>
                      <a:cubicBezTo>
                        <a:pt x="44657" y="21540"/>
                        <a:pt x="44300" y="19856"/>
                        <a:pt x="43909" y="17787"/>
                      </a:cubicBezTo>
                      <a:cubicBezTo>
                        <a:pt x="43517" y="15717"/>
                        <a:pt x="43273" y="14203"/>
                        <a:pt x="43177" y="13251"/>
                      </a:cubicBezTo>
                      <a:lnTo>
                        <a:pt x="42990" y="13251"/>
                      </a:lnTo>
                      <a:cubicBezTo>
                        <a:pt x="42865" y="14351"/>
                        <a:pt x="42621" y="15984"/>
                        <a:pt x="42258" y="18150"/>
                      </a:cubicBezTo>
                      <a:cubicBezTo>
                        <a:pt x="41896" y="20316"/>
                        <a:pt x="41604" y="21918"/>
                        <a:pt x="41385" y="22958"/>
                      </a:cubicBezTo>
                      <a:lnTo>
                        <a:pt x="31259" y="67574"/>
                      </a:lnTo>
                      <a:lnTo>
                        <a:pt x="15972" y="67574"/>
                      </a:lnTo>
                      <a:lnTo>
                        <a:pt x="0" y="23"/>
                      </a:lnTo>
                      <a:lnTo>
                        <a:pt x="13098" y="23"/>
                      </a:lnTo>
                      <a:lnTo>
                        <a:pt x="22946" y="47282"/>
                      </a:lnTo>
                      <a:cubicBezTo>
                        <a:pt x="23168" y="48252"/>
                        <a:pt x="23377" y="49544"/>
                        <a:pt x="23582" y="511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6FC5B2B6-9869-AFDE-A270-476C0467F54C}"/>
                </a:ext>
              </a:extLst>
            </p:cNvPr>
            <p:cNvGrpSpPr/>
            <p:nvPr/>
          </p:nvGrpSpPr>
          <p:grpSpPr>
            <a:xfrm>
              <a:off x="1811038" y="4697862"/>
              <a:ext cx="538609" cy="417685"/>
              <a:chOff x="1556933" y="4698298"/>
              <a:chExt cx="538609" cy="417685"/>
            </a:xfrm>
          </p:grpSpPr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7C3AEBD9-0038-28A2-E741-66310123F453}"/>
                  </a:ext>
                </a:extLst>
              </p:cNvPr>
              <p:cNvSpPr txBox="1"/>
              <p:nvPr/>
            </p:nvSpPr>
            <p:spPr>
              <a:xfrm>
                <a:off x="1556933" y="4974697"/>
                <a:ext cx="538609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PowerPoint</a:t>
                </a:r>
                <a:endParaRPr lang="ko-KR" altLang="en-US" dirty="0"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F6676E5-8227-826D-24AD-39C52D0E3AD9}"/>
                  </a:ext>
                </a:extLst>
              </p:cNvPr>
              <p:cNvGrpSpPr/>
              <p:nvPr/>
            </p:nvGrpSpPr>
            <p:grpSpPr>
              <a:xfrm>
                <a:off x="1677673" y="4698298"/>
                <a:ext cx="297128" cy="276399"/>
                <a:chOff x="1617277" y="4698298"/>
                <a:chExt cx="243882" cy="226868"/>
              </a:xfrm>
            </p:grpSpPr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A1835817-B4CB-3840-A41D-BC16706002D5}"/>
                    </a:ext>
                  </a:extLst>
                </p:cNvPr>
                <p:cNvSpPr/>
                <p:nvPr/>
              </p:nvSpPr>
              <p:spPr>
                <a:xfrm>
                  <a:off x="1634292" y="4698298"/>
                  <a:ext cx="130448" cy="124777"/>
                </a:xfrm>
                <a:custGeom>
                  <a:avLst/>
                  <a:gdLst>
                    <a:gd name="connsiteX0" fmla="*/ 130449 w 130448"/>
                    <a:gd name="connsiteY0" fmla="*/ 124777 h 124777"/>
                    <a:gd name="connsiteX1" fmla="*/ 113434 w 130448"/>
                    <a:gd name="connsiteY1" fmla="*/ 0 h 124777"/>
                    <a:gd name="connsiteX2" fmla="*/ 112164 w 130448"/>
                    <a:gd name="connsiteY2" fmla="*/ 0 h 124777"/>
                    <a:gd name="connsiteX3" fmla="*/ 0 w 130448"/>
                    <a:gd name="connsiteY3" fmla="*/ 112163 h 124777"/>
                    <a:gd name="connsiteX4" fmla="*/ 0 w 130448"/>
                    <a:gd name="connsiteY4" fmla="*/ 113434 h 124777"/>
                    <a:gd name="connsiteX5" fmla="*/ 130449 w 130448"/>
                    <a:gd name="connsiteY5" fmla="*/ 124777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448" h="124777">
                      <a:moveTo>
                        <a:pt x="130449" y="124777"/>
                      </a:moveTo>
                      <a:lnTo>
                        <a:pt x="113434" y="0"/>
                      </a:lnTo>
                      <a:lnTo>
                        <a:pt x="112164" y="0"/>
                      </a:lnTo>
                      <a:cubicBezTo>
                        <a:pt x="50292" y="181"/>
                        <a:pt x="181" y="50292"/>
                        <a:pt x="0" y="112163"/>
                      </a:cubicBezTo>
                      <a:lnTo>
                        <a:pt x="0" y="113434"/>
                      </a:lnTo>
                      <a:lnTo>
                        <a:pt x="130449" y="124777"/>
                      </a:lnTo>
                      <a:close/>
                    </a:path>
                  </a:pathLst>
                </a:custGeom>
                <a:solidFill>
                  <a:srgbClr val="ED6C47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7BEA44CC-97F3-73B0-8DAC-903923F812F7}"/>
                    </a:ext>
                  </a:extLst>
                </p:cNvPr>
                <p:cNvSpPr/>
                <p:nvPr/>
              </p:nvSpPr>
              <p:spPr>
                <a:xfrm>
                  <a:off x="1747725" y="4698298"/>
                  <a:ext cx="113433" cy="136120"/>
                </a:xfrm>
                <a:custGeom>
                  <a:avLst/>
                  <a:gdLst>
                    <a:gd name="connsiteX0" fmla="*/ 1270 w 113433"/>
                    <a:gd name="connsiteY0" fmla="*/ 0 h 136120"/>
                    <a:gd name="connsiteX1" fmla="*/ 0 w 113433"/>
                    <a:gd name="connsiteY1" fmla="*/ 0 h 136120"/>
                    <a:gd name="connsiteX2" fmla="*/ 0 w 113433"/>
                    <a:gd name="connsiteY2" fmla="*/ 113434 h 136120"/>
                    <a:gd name="connsiteX3" fmla="*/ 56717 w 113433"/>
                    <a:gd name="connsiteY3" fmla="*/ 136121 h 136120"/>
                    <a:gd name="connsiteX4" fmla="*/ 113434 w 113433"/>
                    <a:gd name="connsiteY4" fmla="*/ 113434 h 136120"/>
                    <a:gd name="connsiteX5" fmla="*/ 113434 w 113433"/>
                    <a:gd name="connsiteY5" fmla="*/ 112163 h 136120"/>
                    <a:gd name="connsiteX6" fmla="*/ 1270 w 113433"/>
                    <a:gd name="connsiteY6" fmla="*/ 0 h 136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3433" h="136120">
                      <a:moveTo>
                        <a:pt x="1270" y="0"/>
                      </a:moveTo>
                      <a:lnTo>
                        <a:pt x="0" y="0"/>
                      </a:lnTo>
                      <a:lnTo>
                        <a:pt x="0" y="113434"/>
                      </a:lnTo>
                      <a:lnTo>
                        <a:pt x="56717" y="136121"/>
                      </a:lnTo>
                      <a:lnTo>
                        <a:pt x="113434" y="113434"/>
                      </a:lnTo>
                      <a:lnTo>
                        <a:pt x="113434" y="112163"/>
                      </a:lnTo>
                      <a:cubicBezTo>
                        <a:pt x="113253" y="50292"/>
                        <a:pt x="63142" y="181"/>
                        <a:pt x="1270" y="0"/>
                      </a:cubicBezTo>
                      <a:close/>
                    </a:path>
                  </a:pathLst>
                </a:custGeom>
                <a:solidFill>
                  <a:srgbClr val="FF8F6B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78F5E54C-9D1E-B3DE-C6A9-42C983961490}"/>
                    </a:ext>
                  </a:extLst>
                </p:cNvPr>
                <p:cNvSpPr/>
                <p:nvPr/>
              </p:nvSpPr>
              <p:spPr>
                <a:xfrm>
                  <a:off x="1634292" y="4811732"/>
                  <a:ext cx="226867" cy="113434"/>
                </a:xfrm>
                <a:custGeom>
                  <a:avLst/>
                  <a:gdLst>
                    <a:gd name="connsiteX0" fmla="*/ 226868 w 226867"/>
                    <a:gd name="connsiteY0" fmla="*/ 0 h 113434"/>
                    <a:gd name="connsiteX1" fmla="*/ 226868 w 226867"/>
                    <a:gd name="connsiteY1" fmla="*/ 1248 h 113434"/>
                    <a:gd name="connsiteX2" fmla="*/ 114681 w 226867"/>
                    <a:gd name="connsiteY2" fmla="*/ 113434 h 113434"/>
                    <a:gd name="connsiteX3" fmla="*/ 112186 w 226867"/>
                    <a:gd name="connsiteY3" fmla="*/ 113434 h 113434"/>
                    <a:gd name="connsiteX4" fmla="*/ 0 w 226867"/>
                    <a:gd name="connsiteY4" fmla="*/ 1248 h 113434"/>
                    <a:gd name="connsiteX5" fmla="*/ 0 w 226867"/>
                    <a:gd name="connsiteY5" fmla="*/ 0 h 113434"/>
                    <a:gd name="connsiteX6" fmla="*/ 226868 w 226867"/>
                    <a:gd name="connsiteY6" fmla="*/ 0 h 113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6867" h="113434">
                      <a:moveTo>
                        <a:pt x="226868" y="0"/>
                      </a:moveTo>
                      <a:lnTo>
                        <a:pt x="226868" y="1248"/>
                      </a:lnTo>
                      <a:cubicBezTo>
                        <a:pt x="226690" y="63133"/>
                        <a:pt x="176567" y="113256"/>
                        <a:pt x="114681" y="113434"/>
                      </a:cubicBezTo>
                      <a:lnTo>
                        <a:pt x="112186" y="113434"/>
                      </a:lnTo>
                      <a:cubicBezTo>
                        <a:pt x="50301" y="113256"/>
                        <a:pt x="178" y="63133"/>
                        <a:pt x="0" y="1248"/>
                      </a:cubicBezTo>
                      <a:lnTo>
                        <a:pt x="0" y="0"/>
                      </a:lnTo>
                      <a:lnTo>
                        <a:pt x="226868" y="0"/>
                      </a:lnTo>
                      <a:close/>
                    </a:path>
                  </a:pathLst>
                </a:custGeom>
                <a:solidFill>
                  <a:srgbClr val="D35230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A53D41FE-B851-20D0-8DA1-35B980AB1B66}"/>
                    </a:ext>
                  </a:extLst>
                </p:cNvPr>
                <p:cNvSpPr/>
                <p:nvPr/>
              </p:nvSpPr>
              <p:spPr>
                <a:xfrm>
                  <a:off x="1634291" y="4743671"/>
                  <a:ext cx="119105" cy="141792"/>
                </a:xfrm>
                <a:custGeom>
                  <a:avLst/>
                  <a:gdLst>
                    <a:gd name="connsiteX0" fmla="*/ 119106 w 119105"/>
                    <a:gd name="connsiteY0" fmla="*/ 10379 h 141792"/>
                    <a:gd name="connsiteX1" fmla="*/ 119106 w 119105"/>
                    <a:gd name="connsiteY1" fmla="*/ 131413 h 141792"/>
                    <a:gd name="connsiteX2" fmla="*/ 112640 w 119105"/>
                    <a:gd name="connsiteY2" fmla="*/ 140999 h 141792"/>
                    <a:gd name="connsiteX3" fmla="*/ 108726 w 119105"/>
                    <a:gd name="connsiteY3" fmla="*/ 141793 h 141792"/>
                    <a:gd name="connsiteX4" fmla="*/ 26771 w 119105"/>
                    <a:gd name="connsiteY4" fmla="*/ 141793 h 141792"/>
                    <a:gd name="connsiteX5" fmla="*/ 22233 w 119105"/>
                    <a:gd name="connsiteY5" fmla="*/ 136121 h 141792"/>
                    <a:gd name="connsiteX6" fmla="*/ 0 w 119105"/>
                    <a:gd name="connsiteY6" fmla="*/ 69308 h 141792"/>
                    <a:gd name="connsiteX7" fmla="*/ 0 w 119105"/>
                    <a:gd name="connsiteY7" fmla="*/ 66813 h 141792"/>
                    <a:gd name="connsiteX8" fmla="*/ 18263 w 119105"/>
                    <a:gd name="connsiteY8" fmla="*/ 5672 h 141792"/>
                    <a:gd name="connsiteX9" fmla="*/ 22233 w 119105"/>
                    <a:gd name="connsiteY9" fmla="*/ 0 h 141792"/>
                    <a:gd name="connsiteX10" fmla="*/ 108726 w 119105"/>
                    <a:gd name="connsiteY10" fmla="*/ 0 h 141792"/>
                    <a:gd name="connsiteX11" fmla="*/ 119106 w 119105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9105" h="141792">
                      <a:moveTo>
                        <a:pt x="119106" y="10379"/>
                      </a:moveTo>
                      <a:lnTo>
                        <a:pt x="119106" y="131413"/>
                      </a:lnTo>
                      <a:cubicBezTo>
                        <a:pt x="119078" y="135619"/>
                        <a:pt x="116528" y="139397"/>
                        <a:pt x="112640" y="140999"/>
                      </a:cubicBezTo>
                      <a:cubicBezTo>
                        <a:pt x="111402" y="141522"/>
                        <a:pt x="110070" y="141793"/>
                        <a:pt x="108726" y="141793"/>
                      </a:cubicBezTo>
                      <a:lnTo>
                        <a:pt x="26771" y="141793"/>
                      </a:lnTo>
                      <a:cubicBezTo>
                        <a:pt x="25182" y="139977"/>
                        <a:pt x="23651" y="138049"/>
                        <a:pt x="22233" y="136121"/>
                      </a:cubicBezTo>
                      <a:cubicBezTo>
                        <a:pt x="7783" y="116845"/>
                        <a:pt x="-19" y="93398"/>
                        <a:pt x="0" y="69308"/>
                      </a:cubicBezTo>
                      <a:lnTo>
                        <a:pt x="0" y="66813"/>
                      </a:lnTo>
                      <a:cubicBezTo>
                        <a:pt x="-33" y="45083"/>
                        <a:pt x="6317" y="23823"/>
                        <a:pt x="18263" y="5672"/>
                      </a:cubicBezTo>
                      <a:cubicBezTo>
                        <a:pt x="19511" y="3743"/>
                        <a:pt x="20815" y="1815"/>
                        <a:pt x="22233" y="0"/>
                      </a:cubicBezTo>
                      <a:lnTo>
                        <a:pt x="108726" y="0"/>
                      </a:lnTo>
                      <a:cubicBezTo>
                        <a:pt x="114441" y="43"/>
                        <a:pt x="119062" y="4665"/>
                        <a:pt x="119106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1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2E823FF4-61F5-2A9E-F6F0-CA80BC1FEC4E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4" cy="141792"/>
                </a:xfrm>
                <a:custGeom>
                  <a:avLst/>
                  <a:gdLst>
                    <a:gd name="connsiteX0" fmla="*/ 113434 w 113434"/>
                    <a:gd name="connsiteY0" fmla="*/ 10379 h 141792"/>
                    <a:gd name="connsiteX1" fmla="*/ 113434 w 113434"/>
                    <a:gd name="connsiteY1" fmla="*/ 131413 h 141792"/>
                    <a:gd name="connsiteX2" fmla="*/ 112640 w 113434"/>
                    <a:gd name="connsiteY2" fmla="*/ 135327 h 141792"/>
                    <a:gd name="connsiteX3" fmla="*/ 103055 w 113434"/>
                    <a:gd name="connsiteY3" fmla="*/ 141793 h 141792"/>
                    <a:gd name="connsiteX4" fmla="*/ 31932 w 113434"/>
                    <a:gd name="connsiteY4" fmla="*/ 141793 h 141792"/>
                    <a:gd name="connsiteX5" fmla="*/ 26771 w 113434"/>
                    <a:gd name="connsiteY5" fmla="*/ 136121 h 141792"/>
                    <a:gd name="connsiteX6" fmla="*/ 22233 w 113434"/>
                    <a:gd name="connsiteY6" fmla="*/ 130449 h 141792"/>
                    <a:gd name="connsiteX7" fmla="*/ 0 w 113434"/>
                    <a:gd name="connsiteY7" fmla="*/ 63636 h 141792"/>
                    <a:gd name="connsiteX8" fmla="*/ 0 w 113434"/>
                    <a:gd name="connsiteY8" fmla="*/ 61141 h 141792"/>
                    <a:gd name="connsiteX9" fmla="*/ 18263 w 113434"/>
                    <a:gd name="connsiteY9" fmla="*/ 0 h 141792"/>
                    <a:gd name="connsiteX10" fmla="*/ 103055 w 113434"/>
                    <a:gd name="connsiteY10" fmla="*/ 0 h 141792"/>
                    <a:gd name="connsiteX11" fmla="*/ 113434 w 113434"/>
                    <a:gd name="connsiteY11" fmla="*/ 10379 h 141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3434" h="141792">
                      <a:moveTo>
                        <a:pt x="113434" y="10379"/>
                      </a:moveTo>
                      <a:lnTo>
                        <a:pt x="113434" y="131413"/>
                      </a:lnTo>
                      <a:cubicBezTo>
                        <a:pt x="113434" y="132757"/>
                        <a:pt x="113163" y="134088"/>
                        <a:pt x="112640" y="135327"/>
                      </a:cubicBezTo>
                      <a:cubicBezTo>
                        <a:pt x="111038" y="139215"/>
                        <a:pt x="107260" y="141765"/>
                        <a:pt x="103055" y="141793"/>
                      </a:cubicBezTo>
                      <a:lnTo>
                        <a:pt x="31932" y="141793"/>
                      </a:lnTo>
                      <a:cubicBezTo>
                        <a:pt x="30137" y="139971"/>
                        <a:pt x="28415" y="138078"/>
                        <a:pt x="26771" y="136121"/>
                      </a:cubicBezTo>
                      <a:cubicBezTo>
                        <a:pt x="25182" y="134306"/>
                        <a:pt x="23651" y="132377"/>
                        <a:pt x="22233" y="130449"/>
                      </a:cubicBezTo>
                      <a:cubicBezTo>
                        <a:pt x="7783" y="111173"/>
                        <a:pt x="-19" y="87727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F7B08E42-B0BC-BB36-85A2-C7A664AD60FB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13433" cy="130448"/>
                </a:xfrm>
                <a:custGeom>
                  <a:avLst/>
                  <a:gdLst>
                    <a:gd name="connsiteX0" fmla="*/ 113434 w 113433"/>
                    <a:gd name="connsiteY0" fmla="*/ 10379 h 130448"/>
                    <a:gd name="connsiteX1" fmla="*/ 113434 w 113433"/>
                    <a:gd name="connsiteY1" fmla="*/ 120070 h 130448"/>
                    <a:gd name="connsiteX2" fmla="*/ 103055 w 113433"/>
                    <a:gd name="connsiteY2" fmla="*/ 130449 h 130448"/>
                    <a:gd name="connsiteX3" fmla="*/ 22233 w 113433"/>
                    <a:gd name="connsiteY3" fmla="*/ 130449 h 130448"/>
                    <a:gd name="connsiteX4" fmla="*/ 0 w 113433"/>
                    <a:gd name="connsiteY4" fmla="*/ 63636 h 130448"/>
                    <a:gd name="connsiteX5" fmla="*/ 0 w 113433"/>
                    <a:gd name="connsiteY5" fmla="*/ 61141 h 130448"/>
                    <a:gd name="connsiteX6" fmla="*/ 18263 w 113433"/>
                    <a:gd name="connsiteY6" fmla="*/ 0 h 130448"/>
                    <a:gd name="connsiteX7" fmla="*/ 103055 w 113433"/>
                    <a:gd name="connsiteY7" fmla="*/ 0 h 130448"/>
                    <a:gd name="connsiteX8" fmla="*/ 113434 w 113433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3433" h="130448">
                      <a:moveTo>
                        <a:pt x="113434" y="10379"/>
                      </a:moveTo>
                      <a:lnTo>
                        <a:pt x="113434" y="120070"/>
                      </a:lnTo>
                      <a:cubicBezTo>
                        <a:pt x="113391" y="125785"/>
                        <a:pt x="108769" y="130406"/>
                        <a:pt x="103055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103055" y="0"/>
                      </a:lnTo>
                      <a:cubicBezTo>
                        <a:pt x="108769" y="43"/>
                        <a:pt x="113391" y="4665"/>
                        <a:pt x="113434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86FDED9D-E206-410F-EC17-71C7BD83F910}"/>
                    </a:ext>
                  </a:extLst>
                </p:cNvPr>
                <p:cNvSpPr/>
                <p:nvPr/>
              </p:nvSpPr>
              <p:spPr>
                <a:xfrm>
                  <a:off x="1634291" y="4749343"/>
                  <a:ext cx="107762" cy="130448"/>
                </a:xfrm>
                <a:custGeom>
                  <a:avLst/>
                  <a:gdLst>
                    <a:gd name="connsiteX0" fmla="*/ 107762 w 107762"/>
                    <a:gd name="connsiteY0" fmla="*/ 10379 h 130448"/>
                    <a:gd name="connsiteX1" fmla="*/ 107762 w 107762"/>
                    <a:gd name="connsiteY1" fmla="*/ 120070 h 130448"/>
                    <a:gd name="connsiteX2" fmla="*/ 97383 w 107762"/>
                    <a:gd name="connsiteY2" fmla="*/ 130449 h 130448"/>
                    <a:gd name="connsiteX3" fmla="*/ 22233 w 107762"/>
                    <a:gd name="connsiteY3" fmla="*/ 130449 h 130448"/>
                    <a:gd name="connsiteX4" fmla="*/ 0 w 107762"/>
                    <a:gd name="connsiteY4" fmla="*/ 63636 h 130448"/>
                    <a:gd name="connsiteX5" fmla="*/ 0 w 107762"/>
                    <a:gd name="connsiteY5" fmla="*/ 61141 h 130448"/>
                    <a:gd name="connsiteX6" fmla="*/ 18263 w 107762"/>
                    <a:gd name="connsiteY6" fmla="*/ 0 h 130448"/>
                    <a:gd name="connsiteX7" fmla="*/ 97383 w 107762"/>
                    <a:gd name="connsiteY7" fmla="*/ 0 h 130448"/>
                    <a:gd name="connsiteX8" fmla="*/ 107762 w 107762"/>
                    <a:gd name="connsiteY8" fmla="*/ 10379 h 1304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7762" h="130448">
                      <a:moveTo>
                        <a:pt x="107762" y="10379"/>
                      </a:moveTo>
                      <a:lnTo>
                        <a:pt x="107762" y="120070"/>
                      </a:lnTo>
                      <a:cubicBezTo>
                        <a:pt x="107719" y="125785"/>
                        <a:pt x="103097" y="130406"/>
                        <a:pt x="97383" y="130449"/>
                      </a:cubicBezTo>
                      <a:lnTo>
                        <a:pt x="22233" y="130449"/>
                      </a:lnTo>
                      <a:cubicBezTo>
                        <a:pt x="7783" y="111173"/>
                        <a:pt x="-19" y="87728"/>
                        <a:pt x="0" y="63636"/>
                      </a:cubicBezTo>
                      <a:lnTo>
                        <a:pt x="0" y="61141"/>
                      </a:lnTo>
                      <a:cubicBezTo>
                        <a:pt x="-33" y="39412"/>
                        <a:pt x="6317" y="18151"/>
                        <a:pt x="18263" y="0"/>
                      </a:cubicBezTo>
                      <a:lnTo>
                        <a:pt x="97383" y="0"/>
                      </a:lnTo>
                      <a:cubicBezTo>
                        <a:pt x="103097" y="43"/>
                        <a:pt x="107719" y="4665"/>
                        <a:pt x="107762" y="10379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CE11374F-76A9-462F-8FD1-0C03A53EEA44}"/>
                    </a:ext>
                  </a:extLst>
                </p:cNvPr>
                <p:cNvSpPr/>
                <p:nvPr/>
              </p:nvSpPr>
              <p:spPr>
                <a:xfrm>
                  <a:off x="1617277" y="4749343"/>
                  <a:ext cx="124777" cy="124777"/>
                </a:xfrm>
                <a:custGeom>
                  <a:avLst/>
                  <a:gdLst>
                    <a:gd name="connsiteX0" fmla="*/ 10396 w 124777"/>
                    <a:gd name="connsiteY0" fmla="*/ 0 h 124777"/>
                    <a:gd name="connsiteX1" fmla="*/ 114381 w 124777"/>
                    <a:gd name="connsiteY1" fmla="*/ 0 h 124777"/>
                    <a:gd name="connsiteX2" fmla="*/ 124777 w 124777"/>
                    <a:gd name="connsiteY2" fmla="*/ 10396 h 124777"/>
                    <a:gd name="connsiteX3" fmla="*/ 124777 w 124777"/>
                    <a:gd name="connsiteY3" fmla="*/ 114382 h 124777"/>
                    <a:gd name="connsiteX4" fmla="*/ 114381 w 124777"/>
                    <a:gd name="connsiteY4" fmla="*/ 124777 h 124777"/>
                    <a:gd name="connsiteX5" fmla="*/ 10396 w 124777"/>
                    <a:gd name="connsiteY5" fmla="*/ 124777 h 124777"/>
                    <a:gd name="connsiteX6" fmla="*/ 0 w 124777"/>
                    <a:gd name="connsiteY6" fmla="*/ 114382 h 124777"/>
                    <a:gd name="connsiteX7" fmla="*/ 0 w 124777"/>
                    <a:gd name="connsiteY7" fmla="*/ 10396 h 124777"/>
                    <a:gd name="connsiteX8" fmla="*/ 10396 w 124777"/>
                    <a:gd name="connsiteY8" fmla="*/ 0 h 124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777" h="124777">
                      <a:moveTo>
                        <a:pt x="10396" y="0"/>
                      </a:moveTo>
                      <a:lnTo>
                        <a:pt x="114381" y="0"/>
                      </a:lnTo>
                      <a:cubicBezTo>
                        <a:pt x="120123" y="0"/>
                        <a:pt x="124777" y="4655"/>
                        <a:pt x="124777" y="10396"/>
                      </a:cubicBezTo>
                      <a:lnTo>
                        <a:pt x="124777" y="114382"/>
                      </a:lnTo>
                      <a:cubicBezTo>
                        <a:pt x="124777" y="120123"/>
                        <a:pt x="120122" y="124777"/>
                        <a:pt x="114381" y="124777"/>
                      </a:cubicBezTo>
                      <a:lnTo>
                        <a:pt x="10396" y="124777"/>
                      </a:lnTo>
                      <a:cubicBezTo>
                        <a:pt x="4655" y="124777"/>
                        <a:pt x="0" y="120123"/>
                        <a:pt x="0" y="114382"/>
                      </a:cubicBezTo>
                      <a:lnTo>
                        <a:pt x="0" y="10396"/>
                      </a:lnTo>
                      <a:cubicBezTo>
                        <a:pt x="0" y="4655"/>
                        <a:pt x="4655" y="0"/>
                        <a:pt x="1039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CA4C28"/>
                    </a:gs>
                    <a:gs pos="50000">
                      <a:srgbClr val="C5401E"/>
                    </a:gs>
                    <a:gs pos="100000">
                      <a:srgbClr val="B62F14"/>
                    </a:gs>
                  </a:gsLst>
                  <a:lin ang="3599918" scaled="1"/>
                </a:gra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95C0BD45-C1E9-5FBF-2A9A-9C51F4240892}"/>
                    </a:ext>
                  </a:extLst>
                </p:cNvPr>
                <p:cNvSpPr/>
                <p:nvPr/>
              </p:nvSpPr>
              <p:spPr>
                <a:xfrm>
                  <a:off x="1653343" y="4777007"/>
                  <a:ext cx="53019" cy="69203"/>
                </a:xfrm>
                <a:custGeom>
                  <a:avLst/>
                  <a:gdLst>
                    <a:gd name="connsiteX0" fmla="*/ 27457 w 53019"/>
                    <a:gd name="connsiteY0" fmla="*/ 65 h 69203"/>
                    <a:gd name="connsiteX1" fmla="*/ 46389 w 53019"/>
                    <a:gd name="connsiteY1" fmla="*/ 5612 h 69203"/>
                    <a:gd name="connsiteX2" fmla="*/ 52979 w 53019"/>
                    <a:gd name="connsiteY2" fmla="*/ 21680 h 69203"/>
                    <a:gd name="connsiteX3" fmla="*/ 49729 w 53019"/>
                    <a:gd name="connsiteY3" fmla="*/ 33687 h 69203"/>
                    <a:gd name="connsiteX4" fmla="*/ 40502 w 53019"/>
                    <a:gd name="connsiteY4" fmla="*/ 41843 h 69203"/>
                    <a:gd name="connsiteX5" fmla="*/ 26623 w 53019"/>
                    <a:gd name="connsiteY5" fmla="*/ 44758 h 69203"/>
                    <a:gd name="connsiteX6" fmla="*/ 13470 w 53019"/>
                    <a:gd name="connsiteY6" fmla="*/ 44758 h 69203"/>
                    <a:gd name="connsiteX7" fmla="*/ 13470 w 53019"/>
                    <a:gd name="connsiteY7" fmla="*/ 69203 h 69203"/>
                    <a:gd name="connsiteX8" fmla="*/ 0 w 53019"/>
                    <a:gd name="connsiteY8" fmla="*/ 69203 h 69203"/>
                    <a:gd name="connsiteX9" fmla="*/ 0 w 53019"/>
                    <a:gd name="connsiteY9" fmla="*/ 65 h 69203"/>
                    <a:gd name="connsiteX10" fmla="*/ 27457 w 53019"/>
                    <a:gd name="connsiteY10" fmla="*/ 65 h 69203"/>
                    <a:gd name="connsiteX11" fmla="*/ 13459 w 53019"/>
                    <a:gd name="connsiteY11" fmla="*/ 34197 h 69203"/>
                    <a:gd name="connsiteX12" fmla="*/ 25052 w 53019"/>
                    <a:gd name="connsiteY12" fmla="*/ 34197 h 69203"/>
                    <a:gd name="connsiteX13" fmla="*/ 35301 w 53019"/>
                    <a:gd name="connsiteY13" fmla="*/ 31140 h 69203"/>
                    <a:gd name="connsiteX14" fmla="*/ 38766 w 53019"/>
                    <a:gd name="connsiteY14" fmla="*/ 22196 h 69203"/>
                    <a:gd name="connsiteX15" fmla="*/ 25483 w 53019"/>
                    <a:gd name="connsiteY15" fmla="*/ 10767 h 69203"/>
                    <a:gd name="connsiteX16" fmla="*/ 13459 w 53019"/>
                    <a:gd name="connsiteY16" fmla="*/ 10767 h 69203"/>
                    <a:gd name="connsiteX17" fmla="*/ 13459 w 53019"/>
                    <a:gd name="connsiteY17" fmla="*/ 34197 h 692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3019" h="69203">
                      <a:moveTo>
                        <a:pt x="27457" y="65"/>
                      </a:moveTo>
                      <a:cubicBezTo>
                        <a:pt x="34226" y="-392"/>
                        <a:pt x="40937" y="1574"/>
                        <a:pt x="46389" y="5612"/>
                      </a:cubicBezTo>
                      <a:cubicBezTo>
                        <a:pt x="50936" y="9672"/>
                        <a:pt x="53366" y="15596"/>
                        <a:pt x="52979" y="21680"/>
                      </a:cubicBezTo>
                      <a:cubicBezTo>
                        <a:pt x="53054" y="25909"/>
                        <a:pt x="51927" y="30072"/>
                        <a:pt x="49729" y="33687"/>
                      </a:cubicBezTo>
                      <a:cubicBezTo>
                        <a:pt x="47505" y="37239"/>
                        <a:pt x="44300" y="40071"/>
                        <a:pt x="40502" y="41843"/>
                      </a:cubicBezTo>
                      <a:cubicBezTo>
                        <a:pt x="36159" y="43862"/>
                        <a:pt x="31411" y="44860"/>
                        <a:pt x="26623" y="44758"/>
                      </a:cubicBezTo>
                      <a:lnTo>
                        <a:pt x="13470" y="44758"/>
                      </a:lnTo>
                      <a:lnTo>
                        <a:pt x="13470" y="69203"/>
                      </a:lnTo>
                      <a:lnTo>
                        <a:pt x="0" y="69203"/>
                      </a:lnTo>
                      <a:lnTo>
                        <a:pt x="0" y="65"/>
                      </a:lnTo>
                      <a:lnTo>
                        <a:pt x="27457" y="65"/>
                      </a:lnTo>
                      <a:close/>
                      <a:moveTo>
                        <a:pt x="13459" y="34197"/>
                      </a:moveTo>
                      <a:lnTo>
                        <a:pt x="25052" y="34197"/>
                      </a:lnTo>
                      <a:cubicBezTo>
                        <a:pt x="28727" y="34467"/>
                        <a:pt x="32374" y="33379"/>
                        <a:pt x="35301" y="31140"/>
                      </a:cubicBezTo>
                      <a:cubicBezTo>
                        <a:pt x="37722" y="28818"/>
                        <a:pt x="38990" y="25543"/>
                        <a:pt x="38766" y="22196"/>
                      </a:cubicBezTo>
                      <a:cubicBezTo>
                        <a:pt x="38766" y="14577"/>
                        <a:pt x="34338" y="10767"/>
                        <a:pt x="25483" y="10767"/>
                      </a:cubicBezTo>
                      <a:lnTo>
                        <a:pt x="13459" y="10767"/>
                      </a:lnTo>
                      <a:lnTo>
                        <a:pt x="13459" y="3419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2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281" name="그룹 280">
            <a:extLst>
              <a:ext uri="{FF2B5EF4-FFF2-40B4-BE49-F238E27FC236}">
                <a16:creationId xmlns:a16="http://schemas.microsoft.com/office/drawing/2014/main" id="{ADF0FBB7-D0E2-F6B2-521B-381AAC4F6CC6}"/>
              </a:ext>
            </a:extLst>
          </p:cNvPr>
          <p:cNvGrpSpPr/>
          <p:nvPr/>
        </p:nvGrpSpPr>
        <p:grpSpPr>
          <a:xfrm>
            <a:off x="5973813" y="5212261"/>
            <a:ext cx="1158949" cy="418486"/>
            <a:chOff x="5936826" y="5212261"/>
            <a:chExt cx="1158949" cy="418486"/>
          </a:xfrm>
        </p:grpSpPr>
        <p:grpSp>
          <p:nvGrpSpPr>
            <p:cNvPr id="197" name="그룹 196">
              <a:extLst>
                <a:ext uri="{FF2B5EF4-FFF2-40B4-BE49-F238E27FC236}">
                  <a16:creationId xmlns:a16="http://schemas.microsoft.com/office/drawing/2014/main" id="{6316D840-179C-3524-C8C8-E1DA0DD9A368}"/>
                </a:ext>
              </a:extLst>
            </p:cNvPr>
            <p:cNvGrpSpPr/>
            <p:nvPr/>
          </p:nvGrpSpPr>
          <p:grpSpPr>
            <a:xfrm>
              <a:off x="5936826" y="5212261"/>
              <a:ext cx="477695" cy="418486"/>
              <a:chOff x="7268766" y="5209367"/>
              <a:chExt cx="477695" cy="418486"/>
            </a:xfrm>
          </p:grpSpPr>
          <p:pic>
            <p:nvPicPr>
              <p:cNvPr id="102" name="그림 101" descr="원, 그래픽, 스크린샷, 예술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2AED4735-FC58-3399-D059-87267BD299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69013" y="5209367"/>
                <a:ext cx="277200" cy="27720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E758F81C-D534-04C9-A7CD-05E655486BDA}"/>
                  </a:ext>
                </a:extLst>
              </p:cNvPr>
              <p:cNvSpPr txBox="1"/>
              <p:nvPr/>
            </p:nvSpPr>
            <p:spPr>
              <a:xfrm>
                <a:off x="7268766" y="5486567"/>
                <a:ext cx="477695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Lua Script</a:t>
                </a:r>
                <a:endParaRPr lang="ko-KR" altLang="en-US" dirty="0"/>
              </a:p>
            </p:txBody>
          </p:sp>
        </p:grpSp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8B19A160-0317-CDC3-5683-77C09C24F13C}"/>
                </a:ext>
              </a:extLst>
            </p:cNvPr>
            <p:cNvGrpSpPr/>
            <p:nvPr/>
          </p:nvGrpSpPr>
          <p:grpSpPr>
            <a:xfrm>
              <a:off x="6608462" y="5212261"/>
              <a:ext cx="487313" cy="418486"/>
              <a:chOff x="8534617" y="5209367"/>
              <a:chExt cx="487313" cy="418486"/>
            </a:xfrm>
          </p:grpSpPr>
          <p:pic>
            <p:nvPicPr>
              <p:cNvPr id="145" name="그림 144" descr="텍스트, 폰트, 스크린샷, 그래픽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ADEAE605-C651-ACE2-50B4-EFEB29125D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2" t="4181" b="21303"/>
              <a:stretch>
                <a:fillRect/>
              </a:stretch>
            </p:blipFill>
            <p:spPr>
              <a:xfrm>
                <a:off x="8591347" y="5209367"/>
                <a:ext cx="373853" cy="277200"/>
              </a:xfrm>
              <a:prstGeom prst="rect">
                <a:avLst/>
              </a:prstGeom>
            </p:spPr>
          </p:pic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8017912A-BDE5-42E7-5D4D-CF4B3A937B4F}"/>
                  </a:ext>
                </a:extLst>
              </p:cNvPr>
              <p:cNvSpPr txBox="1"/>
              <p:nvPr/>
            </p:nvSpPr>
            <p:spPr>
              <a:xfrm>
                <a:off x="8534617" y="5486567"/>
                <a:ext cx="487313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DirectX 12</a:t>
                </a:r>
                <a:endParaRPr lang="ko-KR" altLang="en-US" dirty="0"/>
              </a:p>
            </p:txBody>
          </p:sp>
        </p:grpSp>
      </p:grpSp>
      <p:grpSp>
        <p:nvGrpSpPr>
          <p:cNvPr id="283" name="그룹 282">
            <a:extLst>
              <a:ext uri="{FF2B5EF4-FFF2-40B4-BE49-F238E27FC236}">
                <a16:creationId xmlns:a16="http://schemas.microsoft.com/office/drawing/2014/main" id="{D6B90082-25FB-1C86-4901-4F731767A9C1}"/>
              </a:ext>
            </a:extLst>
          </p:cNvPr>
          <p:cNvGrpSpPr/>
          <p:nvPr/>
        </p:nvGrpSpPr>
        <p:grpSpPr>
          <a:xfrm>
            <a:off x="3979161" y="5212261"/>
            <a:ext cx="1006793" cy="418486"/>
            <a:chOff x="4060005" y="5212261"/>
            <a:chExt cx="1006793" cy="418486"/>
          </a:xfrm>
        </p:grpSpPr>
        <p:grpSp>
          <p:nvGrpSpPr>
            <p:cNvPr id="195" name="그룹 194">
              <a:extLst>
                <a:ext uri="{FF2B5EF4-FFF2-40B4-BE49-F238E27FC236}">
                  <a16:creationId xmlns:a16="http://schemas.microsoft.com/office/drawing/2014/main" id="{48315B8B-0F85-85CB-3761-885DB9D9F339}"/>
                </a:ext>
              </a:extLst>
            </p:cNvPr>
            <p:cNvGrpSpPr/>
            <p:nvPr/>
          </p:nvGrpSpPr>
          <p:grpSpPr>
            <a:xfrm>
              <a:off x="4060005" y="5212261"/>
              <a:ext cx="246637" cy="418486"/>
              <a:chOff x="4432158" y="5206142"/>
              <a:chExt cx="246637" cy="418486"/>
            </a:xfrm>
          </p:grpSpPr>
          <p:grpSp>
            <p:nvGrpSpPr>
              <p:cNvPr id="103" name="그래픽 33">
                <a:extLst>
                  <a:ext uri="{FF2B5EF4-FFF2-40B4-BE49-F238E27FC236}">
                    <a16:creationId xmlns:a16="http://schemas.microsoft.com/office/drawing/2014/main" id="{CF20C03B-DE2C-AFCB-DE0F-8ABE63A590F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432158" y="5206142"/>
                <a:ext cx="246637" cy="277200"/>
                <a:chOff x="4681172" y="5241975"/>
                <a:chExt cx="201270" cy="226211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0F1DE176-06D1-8ED1-E5F9-CA2905665B62}"/>
                    </a:ext>
                  </a:extLst>
                </p:cNvPr>
                <p:cNvSpPr/>
                <p:nvPr/>
              </p:nvSpPr>
              <p:spPr>
                <a:xfrm>
                  <a:off x="4681172" y="5241975"/>
                  <a:ext cx="201270" cy="226211"/>
                </a:xfrm>
                <a:custGeom>
                  <a:avLst/>
                  <a:gdLst>
                    <a:gd name="connsiteX0" fmla="*/ 201261 w 201270"/>
                    <a:gd name="connsiteY0" fmla="*/ 66506 h 226211"/>
                    <a:gd name="connsiteX1" fmla="*/ 198800 w 201270"/>
                    <a:gd name="connsiteY1" fmla="*/ 56457 h 226211"/>
                    <a:gd name="connsiteX2" fmla="*/ 191518 w 201270"/>
                    <a:gd name="connsiteY2" fmla="*/ 49363 h 226211"/>
                    <a:gd name="connsiteX3" fmla="*/ 111117 w 201270"/>
                    <a:gd name="connsiteY3" fmla="*/ 3045 h 226211"/>
                    <a:gd name="connsiteX4" fmla="*/ 89726 w 201270"/>
                    <a:gd name="connsiteY4" fmla="*/ 3257 h 226211"/>
                    <a:gd name="connsiteX5" fmla="*/ 9753 w 201270"/>
                    <a:gd name="connsiteY5" fmla="*/ 49355 h 226211"/>
                    <a:gd name="connsiteX6" fmla="*/ 10 w 201270"/>
                    <a:gd name="connsiteY6" fmla="*/ 66499 h 226211"/>
                    <a:gd name="connsiteX7" fmla="*/ 0 w 201270"/>
                    <a:gd name="connsiteY7" fmla="*/ 159711 h 226211"/>
                    <a:gd name="connsiteX8" fmla="*/ 2353 w 201270"/>
                    <a:gd name="connsiteY8" fmla="*/ 169568 h 226211"/>
                    <a:gd name="connsiteX9" fmla="*/ 9745 w 201270"/>
                    <a:gd name="connsiteY9" fmla="*/ 176856 h 226211"/>
                    <a:gd name="connsiteX10" fmla="*/ 89723 w 201270"/>
                    <a:gd name="connsiteY10" fmla="*/ 222953 h 226211"/>
                    <a:gd name="connsiteX11" fmla="*/ 111119 w 201270"/>
                    <a:gd name="connsiteY11" fmla="*/ 223165 h 226211"/>
                    <a:gd name="connsiteX12" fmla="*/ 191527 w 201270"/>
                    <a:gd name="connsiteY12" fmla="*/ 176847 h 226211"/>
                    <a:gd name="connsiteX13" fmla="*/ 198919 w 201270"/>
                    <a:gd name="connsiteY13" fmla="*/ 169561 h 226211"/>
                    <a:gd name="connsiteX14" fmla="*/ 201271 w 201270"/>
                    <a:gd name="connsiteY14" fmla="*/ 159703 h 226211"/>
                    <a:gd name="connsiteX15" fmla="*/ 201261 w 201270"/>
                    <a:gd name="connsiteY15" fmla="*/ 66506 h 226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1270" h="226211">
                      <a:moveTo>
                        <a:pt x="201261" y="66506"/>
                      </a:moveTo>
                      <a:cubicBezTo>
                        <a:pt x="201259" y="62703"/>
                        <a:pt x="200446" y="59342"/>
                        <a:pt x="198800" y="56457"/>
                      </a:cubicBezTo>
                      <a:cubicBezTo>
                        <a:pt x="197184" y="53620"/>
                        <a:pt x="194765" y="51243"/>
                        <a:pt x="191518" y="49363"/>
                      </a:cubicBezTo>
                      <a:cubicBezTo>
                        <a:pt x="164724" y="33913"/>
                        <a:pt x="137903" y="18511"/>
                        <a:pt x="111117" y="3045"/>
                      </a:cubicBezTo>
                      <a:cubicBezTo>
                        <a:pt x="103896" y="-1124"/>
                        <a:pt x="96894" y="-972"/>
                        <a:pt x="89726" y="3257"/>
                      </a:cubicBezTo>
                      <a:cubicBezTo>
                        <a:pt x="79061" y="9546"/>
                        <a:pt x="25665" y="40138"/>
                        <a:pt x="9753" y="49355"/>
                      </a:cubicBezTo>
                      <a:cubicBezTo>
                        <a:pt x="3200" y="53148"/>
                        <a:pt x="12" y="58953"/>
                        <a:pt x="10" y="66499"/>
                      </a:cubicBezTo>
                      <a:cubicBezTo>
                        <a:pt x="0" y="97570"/>
                        <a:pt x="10" y="128640"/>
                        <a:pt x="0" y="159711"/>
                      </a:cubicBezTo>
                      <a:cubicBezTo>
                        <a:pt x="0" y="163431"/>
                        <a:pt x="780" y="166727"/>
                        <a:pt x="2353" y="169568"/>
                      </a:cubicBezTo>
                      <a:cubicBezTo>
                        <a:pt x="3970" y="172491"/>
                        <a:pt x="6424" y="174934"/>
                        <a:pt x="9745" y="176856"/>
                      </a:cubicBezTo>
                      <a:cubicBezTo>
                        <a:pt x="25657" y="186072"/>
                        <a:pt x="79060" y="216662"/>
                        <a:pt x="89723" y="222953"/>
                      </a:cubicBezTo>
                      <a:cubicBezTo>
                        <a:pt x="96894" y="227184"/>
                        <a:pt x="103896" y="227335"/>
                        <a:pt x="111119" y="223165"/>
                      </a:cubicBezTo>
                      <a:cubicBezTo>
                        <a:pt x="137906" y="207698"/>
                        <a:pt x="164728" y="192296"/>
                        <a:pt x="191527" y="176847"/>
                      </a:cubicBezTo>
                      <a:cubicBezTo>
                        <a:pt x="194848" y="174925"/>
                        <a:pt x="197302" y="172481"/>
                        <a:pt x="198919" y="169561"/>
                      </a:cubicBezTo>
                      <a:cubicBezTo>
                        <a:pt x="200489" y="166719"/>
                        <a:pt x="201271" y="163424"/>
                        <a:pt x="201271" y="159703"/>
                      </a:cubicBezTo>
                      <a:cubicBezTo>
                        <a:pt x="201271" y="159703"/>
                        <a:pt x="201271" y="97578"/>
                        <a:pt x="201261" y="66506"/>
                      </a:cubicBezTo>
                    </a:path>
                  </a:pathLst>
                </a:custGeom>
                <a:solidFill>
                  <a:srgbClr val="A179DC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2592C480-559C-193E-7536-988FCEFC330E}"/>
                    </a:ext>
                  </a:extLst>
                </p:cNvPr>
                <p:cNvSpPr/>
                <p:nvPr/>
              </p:nvSpPr>
              <p:spPr>
                <a:xfrm>
                  <a:off x="4683525" y="5354777"/>
                  <a:ext cx="196565" cy="113408"/>
                </a:xfrm>
                <a:custGeom>
                  <a:avLst/>
                  <a:gdLst>
                    <a:gd name="connsiteX0" fmla="*/ 98590 w 196565"/>
                    <a:gd name="connsiteY0" fmla="*/ 0 h 113408"/>
                    <a:gd name="connsiteX1" fmla="*/ 0 w 196565"/>
                    <a:gd name="connsiteY1" fmla="*/ 56766 h 113408"/>
                    <a:gd name="connsiteX2" fmla="*/ 7391 w 196565"/>
                    <a:gd name="connsiteY2" fmla="*/ 64054 h 113408"/>
                    <a:gd name="connsiteX3" fmla="*/ 87370 w 196565"/>
                    <a:gd name="connsiteY3" fmla="*/ 110151 h 113408"/>
                    <a:gd name="connsiteX4" fmla="*/ 108766 w 196565"/>
                    <a:gd name="connsiteY4" fmla="*/ 110363 h 113408"/>
                    <a:gd name="connsiteX5" fmla="*/ 189174 w 196565"/>
                    <a:gd name="connsiteY5" fmla="*/ 64044 h 113408"/>
                    <a:gd name="connsiteX6" fmla="*/ 196566 w 196565"/>
                    <a:gd name="connsiteY6" fmla="*/ 56758 h 113408"/>
                    <a:gd name="connsiteX7" fmla="*/ 98590 w 196565"/>
                    <a:gd name="connsiteY7" fmla="*/ 0 h 113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6565" h="113408">
                      <a:moveTo>
                        <a:pt x="98590" y="0"/>
                      </a:moveTo>
                      <a:lnTo>
                        <a:pt x="0" y="56766"/>
                      </a:lnTo>
                      <a:cubicBezTo>
                        <a:pt x="1617" y="59689"/>
                        <a:pt x="4071" y="62131"/>
                        <a:pt x="7391" y="64054"/>
                      </a:cubicBezTo>
                      <a:cubicBezTo>
                        <a:pt x="23304" y="73270"/>
                        <a:pt x="76707" y="103859"/>
                        <a:pt x="87370" y="110151"/>
                      </a:cubicBezTo>
                      <a:cubicBezTo>
                        <a:pt x="94541" y="114382"/>
                        <a:pt x="101543" y="114533"/>
                        <a:pt x="108766" y="110363"/>
                      </a:cubicBezTo>
                      <a:cubicBezTo>
                        <a:pt x="135553" y="94896"/>
                        <a:pt x="162375" y="79494"/>
                        <a:pt x="189174" y="64044"/>
                      </a:cubicBezTo>
                      <a:cubicBezTo>
                        <a:pt x="192495" y="62123"/>
                        <a:pt x="194949" y="59678"/>
                        <a:pt x="196566" y="56758"/>
                      </a:cubicBezTo>
                      <a:lnTo>
                        <a:pt x="98590" y="0"/>
                      </a:lnTo>
                    </a:path>
                  </a:pathLst>
                </a:custGeom>
                <a:solidFill>
                  <a:srgbClr val="280068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1D02DAAA-108B-846E-26B3-02BD5AC96571}"/>
                    </a:ext>
                  </a:extLst>
                </p:cNvPr>
                <p:cNvSpPr/>
                <p:nvPr/>
              </p:nvSpPr>
              <p:spPr>
                <a:xfrm>
                  <a:off x="4782115" y="5298431"/>
                  <a:ext cx="100327" cy="113103"/>
                </a:xfrm>
                <a:custGeom>
                  <a:avLst/>
                  <a:gdLst>
                    <a:gd name="connsiteX0" fmla="*/ 100317 w 100327"/>
                    <a:gd name="connsiteY0" fmla="*/ 10049 h 113103"/>
                    <a:gd name="connsiteX1" fmla="*/ 97857 w 100327"/>
                    <a:gd name="connsiteY1" fmla="*/ 0 h 113103"/>
                    <a:gd name="connsiteX2" fmla="*/ 0 w 100327"/>
                    <a:gd name="connsiteY2" fmla="*/ 56345 h 113103"/>
                    <a:gd name="connsiteX3" fmla="*/ 97975 w 100327"/>
                    <a:gd name="connsiteY3" fmla="*/ 113104 h 113103"/>
                    <a:gd name="connsiteX4" fmla="*/ 100327 w 100327"/>
                    <a:gd name="connsiteY4" fmla="*/ 103246 h 113103"/>
                    <a:gd name="connsiteX5" fmla="*/ 100317 w 100327"/>
                    <a:gd name="connsiteY5" fmla="*/ 10049 h 113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327" h="113103">
                      <a:moveTo>
                        <a:pt x="100317" y="10049"/>
                      </a:moveTo>
                      <a:cubicBezTo>
                        <a:pt x="100316" y="6246"/>
                        <a:pt x="99502" y="2885"/>
                        <a:pt x="97857" y="0"/>
                      </a:cubicBezTo>
                      <a:lnTo>
                        <a:pt x="0" y="56345"/>
                      </a:lnTo>
                      <a:lnTo>
                        <a:pt x="97975" y="113104"/>
                      </a:lnTo>
                      <a:cubicBezTo>
                        <a:pt x="99546" y="110262"/>
                        <a:pt x="100326" y="106967"/>
                        <a:pt x="100327" y="103246"/>
                      </a:cubicBezTo>
                      <a:cubicBezTo>
                        <a:pt x="100327" y="103246"/>
                        <a:pt x="100327" y="41121"/>
                        <a:pt x="100317" y="10049"/>
                      </a:cubicBezTo>
                    </a:path>
                  </a:pathLst>
                </a:custGeom>
                <a:solidFill>
                  <a:srgbClr val="390091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BB744800-22EF-C91C-3D16-CD1CA8282CC3}"/>
                    </a:ext>
                  </a:extLst>
                </p:cNvPr>
                <p:cNvSpPr/>
                <p:nvPr/>
              </p:nvSpPr>
              <p:spPr>
                <a:xfrm>
                  <a:off x="4824246" y="5333556"/>
                  <a:ext cx="42442" cy="42442"/>
                </a:xfrm>
                <a:custGeom>
                  <a:avLst/>
                  <a:gdLst>
                    <a:gd name="connsiteX0" fmla="*/ 15915 w 42442"/>
                    <a:gd name="connsiteY0" fmla="*/ 0 h 42442"/>
                    <a:gd name="connsiteX1" fmla="*/ 15915 w 42442"/>
                    <a:gd name="connsiteY1" fmla="*/ 10611 h 42442"/>
                    <a:gd name="connsiteX2" fmla="*/ 26526 w 42442"/>
                    <a:gd name="connsiteY2" fmla="*/ 10611 h 42442"/>
                    <a:gd name="connsiteX3" fmla="*/ 26526 w 42442"/>
                    <a:gd name="connsiteY3" fmla="*/ 0 h 42442"/>
                    <a:gd name="connsiteX4" fmla="*/ 31832 w 42442"/>
                    <a:gd name="connsiteY4" fmla="*/ 0 h 42442"/>
                    <a:gd name="connsiteX5" fmla="*/ 31832 w 42442"/>
                    <a:gd name="connsiteY5" fmla="*/ 10611 h 42442"/>
                    <a:gd name="connsiteX6" fmla="*/ 42442 w 42442"/>
                    <a:gd name="connsiteY6" fmla="*/ 10611 h 42442"/>
                    <a:gd name="connsiteX7" fmla="*/ 42442 w 42442"/>
                    <a:gd name="connsiteY7" fmla="*/ 15916 h 42442"/>
                    <a:gd name="connsiteX8" fmla="*/ 31832 w 42442"/>
                    <a:gd name="connsiteY8" fmla="*/ 15916 h 42442"/>
                    <a:gd name="connsiteX9" fmla="*/ 31832 w 42442"/>
                    <a:gd name="connsiteY9" fmla="*/ 26526 h 42442"/>
                    <a:gd name="connsiteX10" fmla="*/ 42442 w 42442"/>
                    <a:gd name="connsiteY10" fmla="*/ 26526 h 42442"/>
                    <a:gd name="connsiteX11" fmla="*/ 42442 w 42442"/>
                    <a:gd name="connsiteY11" fmla="*/ 31832 h 42442"/>
                    <a:gd name="connsiteX12" fmla="*/ 31832 w 42442"/>
                    <a:gd name="connsiteY12" fmla="*/ 31832 h 42442"/>
                    <a:gd name="connsiteX13" fmla="*/ 31832 w 42442"/>
                    <a:gd name="connsiteY13" fmla="*/ 42442 h 42442"/>
                    <a:gd name="connsiteX14" fmla="*/ 26526 w 42442"/>
                    <a:gd name="connsiteY14" fmla="*/ 42442 h 42442"/>
                    <a:gd name="connsiteX15" fmla="*/ 26526 w 42442"/>
                    <a:gd name="connsiteY15" fmla="*/ 31832 h 42442"/>
                    <a:gd name="connsiteX16" fmla="*/ 15915 w 42442"/>
                    <a:gd name="connsiteY16" fmla="*/ 31832 h 42442"/>
                    <a:gd name="connsiteX17" fmla="*/ 15915 w 42442"/>
                    <a:gd name="connsiteY17" fmla="*/ 42442 h 42442"/>
                    <a:gd name="connsiteX18" fmla="*/ 10610 w 42442"/>
                    <a:gd name="connsiteY18" fmla="*/ 42442 h 42442"/>
                    <a:gd name="connsiteX19" fmla="*/ 10610 w 42442"/>
                    <a:gd name="connsiteY19" fmla="*/ 31832 h 42442"/>
                    <a:gd name="connsiteX20" fmla="*/ 0 w 42442"/>
                    <a:gd name="connsiteY20" fmla="*/ 31832 h 42442"/>
                    <a:gd name="connsiteX21" fmla="*/ 0 w 42442"/>
                    <a:gd name="connsiteY21" fmla="*/ 26526 h 42442"/>
                    <a:gd name="connsiteX22" fmla="*/ 10610 w 42442"/>
                    <a:gd name="connsiteY22" fmla="*/ 26526 h 42442"/>
                    <a:gd name="connsiteX23" fmla="*/ 10610 w 42442"/>
                    <a:gd name="connsiteY23" fmla="*/ 15916 h 42442"/>
                    <a:gd name="connsiteX24" fmla="*/ 0 w 42442"/>
                    <a:gd name="connsiteY24" fmla="*/ 15916 h 42442"/>
                    <a:gd name="connsiteX25" fmla="*/ 0 w 42442"/>
                    <a:gd name="connsiteY25" fmla="*/ 10611 h 42442"/>
                    <a:gd name="connsiteX26" fmla="*/ 10610 w 42442"/>
                    <a:gd name="connsiteY26" fmla="*/ 10611 h 42442"/>
                    <a:gd name="connsiteX27" fmla="*/ 10610 w 42442"/>
                    <a:gd name="connsiteY27" fmla="*/ 0 h 42442"/>
                    <a:gd name="connsiteX28" fmla="*/ 15915 w 42442"/>
                    <a:gd name="connsiteY28" fmla="*/ 0 h 42442"/>
                    <a:gd name="connsiteX29" fmla="*/ 26526 w 42442"/>
                    <a:gd name="connsiteY29" fmla="*/ 15916 h 42442"/>
                    <a:gd name="connsiteX30" fmla="*/ 15915 w 42442"/>
                    <a:gd name="connsiteY30" fmla="*/ 15916 h 42442"/>
                    <a:gd name="connsiteX31" fmla="*/ 15915 w 42442"/>
                    <a:gd name="connsiteY31" fmla="*/ 26526 h 42442"/>
                    <a:gd name="connsiteX32" fmla="*/ 26526 w 42442"/>
                    <a:gd name="connsiteY32" fmla="*/ 26526 h 42442"/>
                    <a:gd name="connsiteX33" fmla="*/ 26526 w 42442"/>
                    <a:gd name="connsiteY33" fmla="*/ 15916 h 42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42442" h="42442">
                      <a:moveTo>
                        <a:pt x="15915" y="0"/>
                      </a:moveTo>
                      <a:lnTo>
                        <a:pt x="15915" y="10611"/>
                      </a:lnTo>
                      <a:lnTo>
                        <a:pt x="26526" y="10611"/>
                      </a:lnTo>
                      <a:lnTo>
                        <a:pt x="26526" y="0"/>
                      </a:lnTo>
                      <a:lnTo>
                        <a:pt x="31832" y="0"/>
                      </a:lnTo>
                      <a:lnTo>
                        <a:pt x="31832" y="10611"/>
                      </a:lnTo>
                      <a:lnTo>
                        <a:pt x="42442" y="10611"/>
                      </a:lnTo>
                      <a:lnTo>
                        <a:pt x="42442" y="15916"/>
                      </a:lnTo>
                      <a:lnTo>
                        <a:pt x="31832" y="15916"/>
                      </a:lnTo>
                      <a:lnTo>
                        <a:pt x="31832" y="26526"/>
                      </a:lnTo>
                      <a:lnTo>
                        <a:pt x="42442" y="26526"/>
                      </a:lnTo>
                      <a:lnTo>
                        <a:pt x="42442" y="31832"/>
                      </a:lnTo>
                      <a:lnTo>
                        <a:pt x="31832" y="31832"/>
                      </a:lnTo>
                      <a:lnTo>
                        <a:pt x="31832" y="42442"/>
                      </a:lnTo>
                      <a:lnTo>
                        <a:pt x="26526" y="42442"/>
                      </a:lnTo>
                      <a:lnTo>
                        <a:pt x="26526" y="31832"/>
                      </a:lnTo>
                      <a:lnTo>
                        <a:pt x="15915" y="31832"/>
                      </a:lnTo>
                      <a:lnTo>
                        <a:pt x="15915" y="42442"/>
                      </a:lnTo>
                      <a:lnTo>
                        <a:pt x="10610" y="42442"/>
                      </a:lnTo>
                      <a:lnTo>
                        <a:pt x="10610" y="31832"/>
                      </a:lnTo>
                      <a:lnTo>
                        <a:pt x="0" y="31832"/>
                      </a:lnTo>
                      <a:lnTo>
                        <a:pt x="0" y="26526"/>
                      </a:lnTo>
                      <a:lnTo>
                        <a:pt x="10610" y="26526"/>
                      </a:lnTo>
                      <a:lnTo>
                        <a:pt x="10610" y="15916"/>
                      </a:lnTo>
                      <a:lnTo>
                        <a:pt x="0" y="15916"/>
                      </a:lnTo>
                      <a:lnTo>
                        <a:pt x="0" y="10611"/>
                      </a:lnTo>
                      <a:lnTo>
                        <a:pt x="10610" y="10611"/>
                      </a:lnTo>
                      <a:lnTo>
                        <a:pt x="10610" y="0"/>
                      </a:lnTo>
                      <a:lnTo>
                        <a:pt x="15915" y="0"/>
                      </a:lnTo>
                      <a:close/>
                      <a:moveTo>
                        <a:pt x="26526" y="15916"/>
                      </a:moveTo>
                      <a:lnTo>
                        <a:pt x="15915" y="15916"/>
                      </a:lnTo>
                      <a:lnTo>
                        <a:pt x="15915" y="26526"/>
                      </a:lnTo>
                      <a:lnTo>
                        <a:pt x="26526" y="26526"/>
                      </a:lnTo>
                      <a:lnTo>
                        <a:pt x="26526" y="1591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1EA75A33-F216-9936-79C3-C8249151303E}"/>
                    </a:ext>
                  </a:extLst>
                </p:cNvPr>
                <p:cNvSpPr/>
                <p:nvPr/>
              </p:nvSpPr>
              <p:spPr>
                <a:xfrm>
                  <a:off x="4707518" y="5280267"/>
                  <a:ext cx="139633" cy="149625"/>
                </a:xfrm>
                <a:custGeom>
                  <a:avLst/>
                  <a:gdLst>
                    <a:gd name="connsiteX0" fmla="*/ 74813 w 139633"/>
                    <a:gd name="connsiteY0" fmla="*/ 0 h 149625"/>
                    <a:gd name="connsiteX1" fmla="*/ 139594 w 139633"/>
                    <a:gd name="connsiteY1" fmla="*/ 37372 h 149625"/>
                    <a:gd name="connsiteX2" fmla="*/ 139468 w 139633"/>
                    <a:gd name="connsiteY2" fmla="*/ 37157 h 149625"/>
                    <a:gd name="connsiteX3" fmla="*/ 106906 w 139633"/>
                    <a:gd name="connsiteY3" fmla="*/ 55905 h 149625"/>
                    <a:gd name="connsiteX4" fmla="*/ 75238 w 139633"/>
                    <a:gd name="connsiteY4" fmla="*/ 37562 h 149625"/>
                    <a:gd name="connsiteX5" fmla="*/ 74813 w 139633"/>
                    <a:gd name="connsiteY5" fmla="*/ 37559 h 149625"/>
                    <a:gd name="connsiteX6" fmla="*/ 37559 w 139633"/>
                    <a:gd name="connsiteY6" fmla="*/ 74812 h 149625"/>
                    <a:gd name="connsiteX7" fmla="*/ 42473 w 139633"/>
                    <a:gd name="connsiteY7" fmla="*/ 93294 h 149625"/>
                    <a:gd name="connsiteX8" fmla="*/ 74813 w 139633"/>
                    <a:gd name="connsiteY8" fmla="*/ 112065 h 149625"/>
                    <a:gd name="connsiteX9" fmla="*/ 107275 w 139633"/>
                    <a:gd name="connsiteY9" fmla="*/ 93079 h 149625"/>
                    <a:gd name="connsiteX10" fmla="*/ 107120 w 139633"/>
                    <a:gd name="connsiteY10" fmla="*/ 93350 h 149625"/>
                    <a:gd name="connsiteX11" fmla="*/ 139633 w 139633"/>
                    <a:gd name="connsiteY11" fmla="*/ 112186 h 149625"/>
                    <a:gd name="connsiteX12" fmla="*/ 75646 w 139633"/>
                    <a:gd name="connsiteY12" fmla="*/ 149620 h 149625"/>
                    <a:gd name="connsiteX13" fmla="*/ 74813 w 139633"/>
                    <a:gd name="connsiteY13" fmla="*/ 149625 h 149625"/>
                    <a:gd name="connsiteX14" fmla="*/ 9908 w 139633"/>
                    <a:gd name="connsiteY14" fmla="*/ 112042 h 149625"/>
                    <a:gd name="connsiteX15" fmla="*/ 0 w 139633"/>
                    <a:gd name="connsiteY15" fmla="*/ 74812 h 149625"/>
                    <a:gd name="connsiteX16" fmla="*/ 74813 w 139633"/>
                    <a:gd name="connsiteY16" fmla="*/ 0 h 149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633" h="149625">
                      <a:moveTo>
                        <a:pt x="74813" y="0"/>
                      </a:moveTo>
                      <a:cubicBezTo>
                        <a:pt x="102489" y="0"/>
                        <a:pt x="126652" y="15030"/>
                        <a:pt x="139594" y="37372"/>
                      </a:cubicBezTo>
                      <a:lnTo>
                        <a:pt x="139468" y="37157"/>
                      </a:lnTo>
                      <a:lnTo>
                        <a:pt x="106906" y="55905"/>
                      </a:lnTo>
                      <a:cubicBezTo>
                        <a:pt x="100490" y="45044"/>
                        <a:pt x="88729" y="37713"/>
                        <a:pt x="75238" y="37562"/>
                      </a:cubicBezTo>
                      <a:lnTo>
                        <a:pt x="74813" y="37559"/>
                      </a:lnTo>
                      <a:cubicBezTo>
                        <a:pt x="54239" y="37559"/>
                        <a:pt x="37559" y="54238"/>
                        <a:pt x="37559" y="74812"/>
                      </a:cubicBezTo>
                      <a:cubicBezTo>
                        <a:pt x="37559" y="81540"/>
                        <a:pt x="39353" y="87847"/>
                        <a:pt x="42473" y="93294"/>
                      </a:cubicBezTo>
                      <a:cubicBezTo>
                        <a:pt x="48894" y="104504"/>
                        <a:pt x="60966" y="112065"/>
                        <a:pt x="74813" y="112065"/>
                      </a:cubicBezTo>
                      <a:cubicBezTo>
                        <a:pt x="88746" y="112065"/>
                        <a:pt x="100886" y="104408"/>
                        <a:pt x="107275" y="93079"/>
                      </a:cubicBezTo>
                      <a:lnTo>
                        <a:pt x="107120" y="93350"/>
                      </a:lnTo>
                      <a:lnTo>
                        <a:pt x="139633" y="112186"/>
                      </a:lnTo>
                      <a:cubicBezTo>
                        <a:pt x="126832" y="134337"/>
                        <a:pt x="103000" y="149322"/>
                        <a:pt x="75646" y="149620"/>
                      </a:cubicBezTo>
                      <a:lnTo>
                        <a:pt x="74813" y="149625"/>
                      </a:lnTo>
                      <a:cubicBezTo>
                        <a:pt x="47050" y="149625"/>
                        <a:pt x="22818" y="134502"/>
                        <a:pt x="9908" y="112042"/>
                      </a:cubicBezTo>
                      <a:cubicBezTo>
                        <a:pt x="3606" y="101078"/>
                        <a:pt x="0" y="88367"/>
                        <a:pt x="0" y="74812"/>
                      </a:cubicBezTo>
                      <a:cubicBezTo>
                        <a:pt x="0" y="33495"/>
                        <a:pt x="33494" y="0"/>
                        <a:pt x="748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78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54A202D9-4271-4947-192E-A348099CD714}"/>
                  </a:ext>
                </a:extLst>
              </p:cNvPr>
              <p:cNvSpPr txBox="1"/>
              <p:nvPr/>
            </p:nvSpPr>
            <p:spPr>
              <a:xfrm>
                <a:off x="4488150" y="5483342"/>
                <a:ext cx="13465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C#</a:t>
                </a:r>
                <a:endParaRPr lang="ko-KR" altLang="en-US" dirty="0"/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F3D86D5B-E191-A1CB-6E84-69E12A532246}"/>
                </a:ext>
              </a:extLst>
            </p:cNvPr>
            <p:cNvGrpSpPr/>
            <p:nvPr/>
          </p:nvGrpSpPr>
          <p:grpSpPr>
            <a:xfrm>
              <a:off x="4730167" y="5212261"/>
              <a:ext cx="336631" cy="418486"/>
              <a:chOff x="5678731" y="5206142"/>
              <a:chExt cx="336631" cy="418486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32388BE-6EC4-C073-9749-9DC3C790734A}"/>
                  </a:ext>
                </a:extLst>
              </p:cNvPr>
              <p:cNvGrpSpPr/>
              <p:nvPr/>
            </p:nvGrpSpPr>
            <p:grpSpPr>
              <a:xfrm>
                <a:off x="5708446" y="5206142"/>
                <a:ext cx="277200" cy="277200"/>
                <a:chOff x="5624709" y="5269888"/>
                <a:chExt cx="253987" cy="256749"/>
              </a:xfrm>
            </p:grpSpPr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B372BE4D-3755-39B6-67D3-988F15C1E639}"/>
                    </a:ext>
                  </a:extLst>
                </p:cNvPr>
                <p:cNvSpPr/>
                <p:nvPr/>
              </p:nvSpPr>
              <p:spPr>
                <a:xfrm>
                  <a:off x="5624709" y="5269888"/>
                  <a:ext cx="188016" cy="189840"/>
                </a:xfrm>
                <a:custGeom>
                  <a:avLst/>
                  <a:gdLst>
                    <a:gd name="connsiteX0" fmla="*/ 320080 w 479654"/>
                    <a:gd name="connsiteY0" fmla="*/ 29 h 484307"/>
                    <a:gd name="connsiteX1" fmla="*/ 245419 w 479654"/>
                    <a:gd name="connsiteY1" fmla="*/ 6405 h 484307"/>
                    <a:gd name="connsiteX2" fmla="*/ 167260 w 479654"/>
                    <a:gd name="connsiteY2" fmla="*/ 87652 h 484307"/>
                    <a:gd name="connsiteX3" fmla="*/ 167260 w 479654"/>
                    <a:gd name="connsiteY3" fmla="*/ 147218 h 484307"/>
                    <a:gd name="connsiteX4" fmla="*/ 323519 w 479654"/>
                    <a:gd name="connsiteY4" fmla="*/ 147218 h 484307"/>
                    <a:gd name="connsiteX5" fmla="*/ 323519 w 479654"/>
                    <a:gd name="connsiteY5" fmla="*/ 167069 h 484307"/>
                    <a:gd name="connsiteX6" fmla="*/ 167260 w 479654"/>
                    <a:gd name="connsiteY6" fmla="*/ 167069 h 484307"/>
                    <a:gd name="connsiteX7" fmla="*/ 108627 w 479654"/>
                    <a:gd name="connsiteY7" fmla="*/ 167069 h 484307"/>
                    <a:gd name="connsiteX8" fmla="*/ 11002 w 479654"/>
                    <a:gd name="connsiteY8" fmla="*/ 246277 h 484307"/>
                    <a:gd name="connsiteX9" fmla="*/ 11002 w 479654"/>
                    <a:gd name="connsiteY9" fmla="*/ 405100 h 484307"/>
                    <a:gd name="connsiteX10" fmla="*/ 94056 w 479654"/>
                    <a:gd name="connsiteY10" fmla="*/ 484307 h 484307"/>
                    <a:gd name="connsiteX11" fmla="*/ 147788 w 479654"/>
                    <a:gd name="connsiteY11" fmla="*/ 484307 h 484307"/>
                    <a:gd name="connsiteX12" fmla="*/ 147788 w 479654"/>
                    <a:gd name="connsiteY12" fmla="*/ 412910 h 484307"/>
                    <a:gd name="connsiteX13" fmla="*/ 245413 w 479654"/>
                    <a:gd name="connsiteY13" fmla="*/ 315809 h 484307"/>
                    <a:gd name="connsiteX14" fmla="*/ 401496 w 479654"/>
                    <a:gd name="connsiteY14" fmla="*/ 315809 h 484307"/>
                    <a:gd name="connsiteX15" fmla="*/ 479655 w 479654"/>
                    <a:gd name="connsiteY15" fmla="*/ 236427 h 484307"/>
                    <a:gd name="connsiteX16" fmla="*/ 479655 w 479654"/>
                    <a:gd name="connsiteY16" fmla="*/ 87629 h 484307"/>
                    <a:gd name="connsiteX17" fmla="*/ 401496 w 479654"/>
                    <a:gd name="connsiteY17" fmla="*/ 6381 h 484307"/>
                    <a:gd name="connsiteX18" fmla="*/ 320074 w 479654"/>
                    <a:gd name="connsiteY18" fmla="*/ 5 h 484307"/>
                    <a:gd name="connsiteX19" fmla="*/ 235569 w 479654"/>
                    <a:gd name="connsiteY19" fmla="*/ 47932 h 484307"/>
                    <a:gd name="connsiteX20" fmla="*/ 264891 w 479654"/>
                    <a:gd name="connsiteY20" fmla="*/ 77802 h 484307"/>
                    <a:gd name="connsiteX21" fmla="*/ 235569 w 479654"/>
                    <a:gd name="connsiteY21" fmla="*/ 107492 h 484307"/>
                    <a:gd name="connsiteX22" fmla="*/ 206246 w 479654"/>
                    <a:gd name="connsiteY22" fmla="*/ 77802 h 484307"/>
                    <a:gd name="connsiteX23" fmla="*/ 235569 w 479654"/>
                    <a:gd name="connsiteY23" fmla="*/ 47932 h 48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79654" h="484307">
                      <a:moveTo>
                        <a:pt x="320080" y="29"/>
                      </a:moveTo>
                      <a:cubicBezTo>
                        <a:pt x="293363" y="153"/>
                        <a:pt x="267852" y="2431"/>
                        <a:pt x="245419" y="6405"/>
                      </a:cubicBezTo>
                      <a:cubicBezTo>
                        <a:pt x="179267" y="18091"/>
                        <a:pt x="167260" y="42541"/>
                        <a:pt x="167260" y="87652"/>
                      </a:cubicBezTo>
                      <a:lnTo>
                        <a:pt x="167260" y="147218"/>
                      </a:lnTo>
                      <a:lnTo>
                        <a:pt x="323519" y="147218"/>
                      </a:lnTo>
                      <a:lnTo>
                        <a:pt x="323519" y="167069"/>
                      </a:lnTo>
                      <a:lnTo>
                        <a:pt x="167260" y="167069"/>
                      </a:lnTo>
                      <a:lnTo>
                        <a:pt x="108627" y="167069"/>
                      </a:lnTo>
                      <a:cubicBezTo>
                        <a:pt x="63212" y="167069"/>
                        <a:pt x="23416" y="194370"/>
                        <a:pt x="11002" y="246277"/>
                      </a:cubicBezTo>
                      <a:cubicBezTo>
                        <a:pt x="-3348" y="305785"/>
                        <a:pt x="-3983" y="342970"/>
                        <a:pt x="11002" y="405100"/>
                      </a:cubicBezTo>
                      <a:cubicBezTo>
                        <a:pt x="22110" y="451366"/>
                        <a:pt x="48641" y="484307"/>
                        <a:pt x="94056" y="484307"/>
                      </a:cubicBezTo>
                      <a:lnTo>
                        <a:pt x="147788" y="484307"/>
                      </a:lnTo>
                      <a:lnTo>
                        <a:pt x="147788" y="412910"/>
                      </a:lnTo>
                      <a:cubicBezTo>
                        <a:pt x="147788" y="361329"/>
                        <a:pt x="192415" y="315809"/>
                        <a:pt x="245413" y="315809"/>
                      </a:cubicBezTo>
                      <a:lnTo>
                        <a:pt x="401496" y="315809"/>
                      </a:lnTo>
                      <a:cubicBezTo>
                        <a:pt x="444947" y="315809"/>
                        <a:pt x="479655" y="280035"/>
                        <a:pt x="479655" y="236427"/>
                      </a:cubicBezTo>
                      <a:lnTo>
                        <a:pt x="479655" y="87629"/>
                      </a:lnTo>
                      <a:cubicBezTo>
                        <a:pt x="479655" y="45280"/>
                        <a:pt x="443927" y="13492"/>
                        <a:pt x="401496" y="6381"/>
                      </a:cubicBezTo>
                      <a:cubicBezTo>
                        <a:pt x="374651" y="1913"/>
                        <a:pt x="346797" y="-117"/>
                        <a:pt x="320074" y="5"/>
                      </a:cubicBezTo>
                      <a:close/>
                      <a:moveTo>
                        <a:pt x="235569" y="47932"/>
                      </a:moveTo>
                      <a:cubicBezTo>
                        <a:pt x="251713" y="47932"/>
                        <a:pt x="264891" y="61331"/>
                        <a:pt x="264891" y="77802"/>
                      </a:cubicBezTo>
                      <a:cubicBezTo>
                        <a:pt x="264891" y="94215"/>
                        <a:pt x="251707" y="107492"/>
                        <a:pt x="235569" y="107492"/>
                      </a:cubicBezTo>
                      <a:cubicBezTo>
                        <a:pt x="219372" y="107492"/>
                        <a:pt x="206246" y="94221"/>
                        <a:pt x="206246" y="77802"/>
                      </a:cubicBezTo>
                      <a:cubicBezTo>
                        <a:pt x="206246" y="61331"/>
                        <a:pt x="219372" y="47932"/>
                        <a:pt x="235569" y="479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A9FD4"/>
                    </a:gs>
                    <a:gs pos="50000">
                      <a:srgbClr val="4584B6"/>
                    </a:gs>
                    <a:gs pos="100000">
                      <a:srgbClr val="306998"/>
                    </a:gs>
                  </a:gsLst>
                  <a:lin ang="2458589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2F2FBBAF-BA70-0738-FC91-CF299DFF3360}"/>
                    </a:ext>
                  </a:extLst>
                </p:cNvPr>
                <p:cNvSpPr/>
                <p:nvPr/>
              </p:nvSpPr>
              <p:spPr>
                <a:xfrm>
                  <a:off x="5690272" y="5335358"/>
                  <a:ext cx="188424" cy="191279"/>
                </a:xfrm>
                <a:custGeom>
                  <a:avLst/>
                  <a:gdLst>
                    <a:gd name="connsiteX0" fmla="*/ 331867 w 480693"/>
                    <a:gd name="connsiteY0" fmla="*/ 0 h 487977"/>
                    <a:gd name="connsiteX1" fmla="*/ 331867 w 480693"/>
                    <a:gd name="connsiteY1" fmla="*/ 69416 h 487977"/>
                    <a:gd name="connsiteX2" fmla="*/ 234242 w 480693"/>
                    <a:gd name="connsiteY2" fmla="*/ 168498 h 487977"/>
                    <a:gd name="connsiteX3" fmla="*/ 78158 w 480693"/>
                    <a:gd name="connsiteY3" fmla="*/ 168498 h 487977"/>
                    <a:gd name="connsiteX4" fmla="*/ 0 w 480693"/>
                    <a:gd name="connsiteY4" fmla="*/ 247880 h 487977"/>
                    <a:gd name="connsiteX5" fmla="*/ 0 w 480693"/>
                    <a:gd name="connsiteY5" fmla="*/ 396679 h 487977"/>
                    <a:gd name="connsiteX6" fmla="*/ 78158 w 480693"/>
                    <a:gd name="connsiteY6" fmla="*/ 476061 h 487977"/>
                    <a:gd name="connsiteX7" fmla="*/ 234242 w 480693"/>
                    <a:gd name="connsiteY7" fmla="*/ 476061 h 487977"/>
                    <a:gd name="connsiteX8" fmla="*/ 312401 w 480693"/>
                    <a:gd name="connsiteY8" fmla="*/ 396679 h 487977"/>
                    <a:gd name="connsiteX9" fmla="*/ 312401 w 480693"/>
                    <a:gd name="connsiteY9" fmla="*/ 337113 h 487977"/>
                    <a:gd name="connsiteX10" fmla="*/ 156317 w 480693"/>
                    <a:gd name="connsiteY10" fmla="*/ 337113 h 487977"/>
                    <a:gd name="connsiteX11" fmla="*/ 156317 w 480693"/>
                    <a:gd name="connsiteY11" fmla="*/ 317261 h 487977"/>
                    <a:gd name="connsiteX12" fmla="*/ 312401 w 480693"/>
                    <a:gd name="connsiteY12" fmla="*/ 317261 h 487977"/>
                    <a:gd name="connsiteX13" fmla="*/ 390559 w 480693"/>
                    <a:gd name="connsiteY13" fmla="*/ 317261 h 487977"/>
                    <a:gd name="connsiteX14" fmla="*/ 468717 w 480693"/>
                    <a:gd name="connsiteY14" fmla="*/ 238054 h 487977"/>
                    <a:gd name="connsiteX15" fmla="*/ 468717 w 480693"/>
                    <a:gd name="connsiteY15" fmla="*/ 79231 h 487977"/>
                    <a:gd name="connsiteX16" fmla="*/ 390559 w 480693"/>
                    <a:gd name="connsiteY16" fmla="*/ 23 h 487977"/>
                    <a:gd name="connsiteX17" fmla="*/ 331926 w 480693"/>
                    <a:gd name="connsiteY17" fmla="*/ 23 h 487977"/>
                    <a:gd name="connsiteX18" fmla="*/ 244092 w 480693"/>
                    <a:gd name="connsiteY18" fmla="*/ 376862 h 487977"/>
                    <a:gd name="connsiteX19" fmla="*/ 273415 w 480693"/>
                    <a:gd name="connsiteY19" fmla="*/ 406552 h 487977"/>
                    <a:gd name="connsiteX20" fmla="*/ 244092 w 480693"/>
                    <a:gd name="connsiteY20" fmla="*/ 436422 h 487977"/>
                    <a:gd name="connsiteX21" fmla="*/ 214770 w 480693"/>
                    <a:gd name="connsiteY21" fmla="*/ 406552 h 487977"/>
                    <a:gd name="connsiteX22" fmla="*/ 244092 w 480693"/>
                    <a:gd name="connsiteY22" fmla="*/ 376862 h 487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80693" h="487977">
                      <a:moveTo>
                        <a:pt x="331867" y="0"/>
                      </a:moveTo>
                      <a:lnTo>
                        <a:pt x="331867" y="69416"/>
                      </a:lnTo>
                      <a:cubicBezTo>
                        <a:pt x="331867" y="123218"/>
                        <a:pt x="286255" y="168498"/>
                        <a:pt x="234242" y="168498"/>
                      </a:cubicBezTo>
                      <a:lnTo>
                        <a:pt x="78158" y="168498"/>
                      </a:lnTo>
                      <a:cubicBezTo>
                        <a:pt x="35401" y="168498"/>
                        <a:pt x="0" y="205089"/>
                        <a:pt x="0" y="247880"/>
                      </a:cubicBezTo>
                      <a:lnTo>
                        <a:pt x="0" y="396679"/>
                      </a:lnTo>
                      <a:cubicBezTo>
                        <a:pt x="0" y="439028"/>
                        <a:pt x="36829" y="463938"/>
                        <a:pt x="78158" y="476061"/>
                      </a:cubicBezTo>
                      <a:cubicBezTo>
                        <a:pt x="127624" y="490609"/>
                        <a:pt x="175084" y="493237"/>
                        <a:pt x="234242" y="476061"/>
                      </a:cubicBezTo>
                      <a:cubicBezTo>
                        <a:pt x="273584" y="464672"/>
                        <a:pt x="312401" y="441744"/>
                        <a:pt x="312401" y="396679"/>
                      </a:cubicBezTo>
                      <a:lnTo>
                        <a:pt x="312401" y="337113"/>
                      </a:lnTo>
                      <a:lnTo>
                        <a:pt x="156317" y="337113"/>
                      </a:lnTo>
                      <a:lnTo>
                        <a:pt x="156317" y="317261"/>
                      </a:lnTo>
                      <a:lnTo>
                        <a:pt x="312401" y="317261"/>
                      </a:lnTo>
                      <a:lnTo>
                        <a:pt x="390559" y="317261"/>
                      </a:lnTo>
                      <a:cubicBezTo>
                        <a:pt x="435974" y="317261"/>
                        <a:pt x="452923" y="285584"/>
                        <a:pt x="468717" y="238054"/>
                      </a:cubicBezTo>
                      <a:cubicBezTo>
                        <a:pt x="485031" y="189101"/>
                        <a:pt x="484337" y="142002"/>
                        <a:pt x="468717" y="79231"/>
                      </a:cubicBezTo>
                      <a:cubicBezTo>
                        <a:pt x="457492" y="34020"/>
                        <a:pt x="436055" y="23"/>
                        <a:pt x="390559" y="23"/>
                      </a:cubicBezTo>
                      <a:lnTo>
                        <a:pt x="331926" y="23"/>
                      </a:lnTo>
                      <a:close/>
                      <a:moveTo>
                        <a:pt x="244092" y="376862"/>
                      </a:moveTo>
                      <a:cubicBezTo>
                        <a:pt x="260289" y="376862"/>
                        <a:pt x="273415" y="390133"/>
                        <a:pt x="273415" y="406552"/>
                      </a:cubicBezTo>
                      <a:cubicBezTo>
                        <a:pt x="273415" y="423023"/>
                        <a:pt x="260289" y="436422"/>
                        <a:pt x="244092" y="436422"/>
                      </a:cubicBezTo>
                      <a:cubicBezTo>
                        <a:pt x="227948" y="436422"/>
                        <a:pt x="214770" y="423023"/>
                        <a:pt x="214770" y="406552"/>
                      </a:cubicBezTo>
                      <a:cubicBezTo>
                        <a:pt x="214770" y="390139"/>
                        <a:pt x="227953" y="376862"/>
                        <a:pt x="244092" y="37686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D43B"/>
                    </a:gs>
                    <a:gs pos="50000">
                      <a:srgbClr val="FFDE57"/>
                    </a:gs>
                    <a:gs pos="100000">
                      <a:srgbClr val="FFE873"/>
                    </a:gs>
                  </a:gsLst>
                  <a:lin ang="14098288" scaled="1"/>
                </a:gradFill>
                <a:ln w="581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F469D8DC-4C61-3F11-0953-869005C550E0}"/>
                  </a:ext>
                </a:extLst>
              </p:cNvPr>
              <p:cNvSpPr txBox="1"/>
              <p:nvPr/>
            </p:nvSpPr>
            <p:spPr>
              <a:xfrm>
                <a:off x="5678731" y="5483342"/>
                <a:ext cx="336631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Python</a:t>
                </a:r>
                <a:endParaRPr lang="ko-KR" altLang="en-US" dirty="0"/>
              </a:p>
            </p:txBody>
          </p:sp>
        </p:grpSp>
      </p:grpSp>
      <p:grpSp>
        <p:nvGrpSpPr>
          <p:cNvPr id="282" name="그룹 281">
            <a:extLst>
              <a:ext uri="{FF2B5EF4-FFF2-40B4-BE49-F238E27FC236}">
                <a16:creationId xmlns:a16="http://schemas.microsoft.com/office/drawing/2014/main" id="{E23DEC1A-D246-2826-862D-98DFEE2F8BAB}"/>
              </a:ext>
            </a:extLst>
          </p:cNvPr>
          <p:cNvGrpSpPr/>
          <p:nvPr/>
        </p:nvGrpSpPr>
        <p:grpSpPr>
          <a:xfrm>
            <a:off x="3733808" y="5727061"/>
            <a:ext cx="1211288" cy="418486"/>
            <a:chOff x="3810625" y="5727061"/>
            <a:chExt cx="1211288" cy="418486"/>
          </a:xfrm>
        </p:grpSpPr>
        <p:grpSp>
          <p:nvGrpSpPr>
            <p:cNvPr id="199" name="그룹 198">
              <a:extLst>
                <a:ext uri="{FF2B5EF4-FFF2-40B4-BE49-F238E27FC236}">
                  <a16:creationId xmlns:a16="http://schemas.microsoft.com/office/drawing/2014/main" id="{B57BD182-0A56-FBA8-1914-D94A2F0EEE88}"/>
                </a:ext>
              </a:extLst>
            </p:cNvPr>
            <p:cNvGrpSpPr/>
            <p:nvPr/>
          </p:nvGrpSpPr>
          <p:grpSpPr>
            <a:xfrm>
              <a:off x="3810625" y="5727967"/>
              <a:ext cx="745397" cy="416674"/>
              <a:chOff x="4215057" y="5717823"/>
              <a:chExt cx="745397" cy="416674"/>
            </a:xfrm>
          </p:grpSpPr>
          <p:pic>
            <p:nvPicPr>
              <p:cNvPr id="136" name="그림 135">
                <a:extLst>
                  <a:ext uri="{FF2B5EF4-FFF2-40B4-BE49-F238E27FC236}">
                    <a16:creationId xmlns:a16="http://schemas.microsoft.com/office/drawing/2014/main" id="{B1F8CC5B-2527-A42E-188B-0204748BDF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49155" y="5717823"/>
                <a:ext cx="277200" cy="275388"/>
              </a:xfrm>
              <a:prstGeom prst="rect">
                <a:avLst/>
              </a:prstGeom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7CD57CF0-6ABD-B754-13DE-201D6C86F555}"/>
                  </a:ext>
                </a:extLst>
              </p:cNvPr>
              <p:cNvSpPr txBox="1"/>
              <p:nvPr/>
            </p:nvSpPr>
            <p:spPr>
              <a:xfrm>
                <a:off x="4215057" y="5993211"/>
                <a:ext cx="745397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Unreal Engine 4</a:t>
                </a:r>
                <a:endParaRPr lang="ko-KR" altLang="en-US" dirty="0"/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E093C961-DB99-EC1C-EE51-1A9985873BAC}"/>
                </a:ext>
              </a:extLst>
            </p:cNvPr>
            <p:cNvGrpSpPr/>
            <p:nvPr/>
          </p:nvGrpSpPr>
          <p:grpSpPr>
            <a:xfrm>
              <a:off x="4775051" y="5727061"/>
              <a:ext cx="246862" cy="418486"/>
              <a:chOff x="5718207" y="5706100"/>
              <a:chExt cx="246862" cy="418486"/>
            </a:xfrm>
          </p:grpSpPr>
          <p:grpSp>
            <p:nvGrpSpPr>
              <p:cNvPr id="167" name="그래픽 165">
                <a:extLst>
                  <a:ext uri="{FF2B5EF4-FFF2-40B4-BE49-F238E27FC236}">
                    <a16:creationId xmlns:a16="http://schemas.microsoft.com/office/drawing/2014/main" id="{83155AD3-D973-6412-E368-49AE6D642F7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718821" y="5706100"/>
                <a:ext cx="245635" cy="277200"/>
                <a:chOff x="5686425" y="2967037"/>
                <a:chExt cx="815339" cy="920114"/>
              </a:xfrm>
            </p:grpSpPr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29AF054A-E964-D13B-CDD4-837971870E6C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920114"/>
                </a:xfrm>
                <a:custGeom>
                  <a:avLst/>
                  <a:gdLst>
                    <a:gd name="connsiteX0" fmla="*/ 815340 w 815339"/>
                    <a:gd name="connsiteY0" fmla="*/ 643890 h 920114"/>
                    <a:gd name="connsiteX1" fmla="*/ 815340 w 815339"/>
                    <a:gd name="connsiteY1" fmla="*/ 214313 h 920114"/>
                    <a:gd name="connsiteX2" fmla="*/ 442913 w 815339"/>
                    <a:gd name="connsiteY2" fmla="*/ 0 h 920114"/>
                    <a:gd name="connsiteX3" fmla="*/ 442913 w 815339"/>
                    <a:gd name="connsiteY3" fmla="*/ 164783 h 920114"/>
                    <a:gd name="connsiteX4" fmla="*/ 588645 w 815339"/>
                    <a:gd name="connsiteY4" fmla="*/ 248603 h 920114"/>
                    <a:gd name="connsiteX5" fmla="*/ 588645 w 815339"/>
                    <a:gd name="connsiteY5" fmla="*/ 262890 h 920114"/>
                    <a:gd name="connsiteX6" fmla="*/ 415290 w 815339"/>
                    <a:gd name="connsiteY6" fmla="*/ 362903 h 920114"/>
                    <a:gd name="connsiteX7" fmla="*/ 399098 w 815339"/>
                    <a:gd name="connsiteY7" fmla="*/ 362903 h 920114"/>
                    <a:gd name="connsiteX8" fmla="*/ 225743 w 815339"/>
                    <a:gd name="connsiteY8" fmla="*/ 262890 h 920114"/>
                    <a:gd name="connsiteX9" fmla="*/ 225743 w 815339"/>
                    <a:gd name="connsiteY9" fmla="*/ 248603 h 920114"/>
                    <a:gd name="connsiteX10" fmla="*/ 371475 w 815339"/>
                    <a:gd name="connsiteY10" fmla="*/ 164783 h 920114"/>
                    <a:gd name="connsiteX11" fmla="*/ 371475 w 815339"/>
                    <a:gd name="connsiteY11" fmla="*/ 0 h 920114"/>
                    <a:gd name="connsiteX12" fmla="*/ 0 w 815339"/>
                    <a:gd name="connsiteY12" fmla="*/ 214313 h 920114"/>
                    <a:gd name="connsiteX13" fmla="*/ 0 w 815339"/>
                    <a:gd name="connsiteY13" fmla="*/ 643890 h 920114"/>
                    <a:gd name="connsiteX14" fmla="*/ 0 w 815339"/>
                    <a:gd name="connsiteY14" fmla="*/ 641985 h 920114"/>
                    <a:gd name="connsiteX15" fmla="*/ 0 w 815339"/>
                    <a:gd name="connsiteY15" fmla="*/ 643890 h 920114"/>
                    <a:gd name="connsiteX16" fmla="*/ 142875 w 815339"/>
                    <a:gd name="connsiteY16" fmla="*/ 561975 h 920114"/>
                    <a:gd name="connsiteX17" fmla="*/ 142875 w 815339"/>
                    <a:gd name="connsiteY17" fmla="*/ 393383 h 920114"/>
                    <a:gd name="connsiteX18" fmla="*/ 155258 w 815339"/>
                    <a:gd name="connsiteY18" fmla="*/ 386715 h 920114"/>
                    <a:gd name="connsiteX19" fmla="*/ 328613 w 815339"/>
                    <a:gd name="connsiteY19" fmla="*/ 486728 h 920114"/>
                    <a:gd name="connsiteX20" fmla="*/ 337185 w 815339"/>
                    <a:gd name="connsiteY20" fmla="*/ 501015 h 920114"/>
                    <a:gd name="connsiteX21" fmla="*/ 337185 w 815339"/>
                    <a:gd name="connsiteY21" fmla="*/ 701040 h 920114"/>
                    <a:gd name="connsiteX22" fmla="*/ 324803 w 815339"/>
                    <a:gd name="connsiteY22" fmla="*/ 707708 h 920114"/>
                    <a:gd name="connsiteX23" fmla="*/ 179070 w 815339"/>
                    <a:gd name="connsiteY23" fmla="*/ 623888 h 920114"/>
                    <a:gd name="connsiteX24" fmla="*/ 36195 w 815339"/>
                    <a:gd name="connsiteY24" fmla="*/ 705803 h 920114"/>
                    <a:gd name="connsiteX25" fmla="*/ 407670 w 815339"/>
                    <a:gd name="connsiteY25" fmla="*/ 920115 h 920114"/>
                    <a:gd name="connsiteX26" fmla="*/ 779145 w 815339"/>
                    <a:gd name="connsiteY26" fmla="*/ 705803 h 920114"/>
                    <a:gd name="connsiteX27" fmla="*/ 636270 w 815339"/>
                    <a:gd name="connsiteY27" fmla="*/ 623888 h 920114"/>
                    <a:gd name="connsiteX28" fmla="*/ 490538 w 815339"/>
                    <a:gd name="connsiteY28" fmla="*/ 707708 h 920114"/>
                    <a:gd name="connsiteX29" fmla="*/ 478155 w 815339"/>
                    <a:gd name="connsiteY29" fmla="*/ 701040 h 920114"/>
                    <a:gd name="connsiteX30" fmla="*/ 478155 w 815339"/>
                    <a:gd name="connsiteY30" fmla="*/ 501015 h 920114"/>
                    <a:gd name="connsiteX31" fmla="*/ 486728 w 815339"/>
                    <a:gd name="connsiteY31" fmla="*/ 486728 h 920114"/>
                    <a:gd name="connsiteX32" fmla="*/ 660083 w 815339"/>
                    <a:gd name="connsiteY32" fmla="*/ 386715 h 920114"/>
                    <a:gd name="connsiteX33" fmla="*/ 672465 w 815339"/>
                    <a:gd name="connsiteY33" fmla="*/ 393383 h 920114"/>
                    <a:gd name="connsiteX34" fmla="*/ 672465 w 815339"/>
                    <a:gd name="connsiteY34" fmla="*/ 561975 h 920114"/>
                    <a:gd name="connsiteX35" fmla="*/ 815340 w 815339"/>
                    <a:gd name="connsiteY35" fmla="*/ 643890 h 920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815339" h="920114">
                      <a:moveTo>
                        <a:pt x="815340" y="643890"/>
                      </a:moveTo>
                      <a:lnTo>
                        <a:pt x="815340" y="214313"/>
                      </a:lnTo>
                      <a:lnTo>
                        <a:pt x="442913" y="0"/>
                      </a:ln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0" y="643890"/>
                      </a:lnTo>
                      <a:lnTo>
                        <a:pt x="0" y="641985"/>
                      </a:lnTo>
                      <a:lnTo>
                        <a:pt x="0" y="643890"/>
                      </a:lnTo>
                      <a:lnTo>
                        <a:pt x="142875" y="561975"/>
                      </a:lnTo>
                      <a:lnTo>
                        <a:pt x="142875" y="393383"/>
                      </a:lnTo>
                      <a:cubicBezTo>
                        <a:pt x="142875" y="387668"/>
                        <a:pt x="149543" y="382905"/>
                        <a:pt x="155258" y="386715"/>
                      </a:cubicBezTo>
                      <a:lnTo>
                        <a:pt x="328613" y="486728"/>
                      </a:lnTo>
                      <a:cubicBezTo>
                        <a:pt x="333375" y="489585"/>
                        <a:pt x="337185" y="495300"/>
                        <a:pt x="337185" y="501015"/>
                      </a:cubicBezTo>
                      <a:lnTo>
                        <a:pt x="337185" y="701040"/>
                      </a:lnTo>
                      <a:cubicBezTo>
                        <a:pt x="337185" y="706755"/>
                        <a:pt x="330518" y="711518"/>
                        <a:pt x="324803" y="707708"/>
                      </a:cubicBezTo>
                      <a:lnTo>
                        <a:pt x="179070" y="623888"/>
                      </a:lnTo>
                      <a:lnTo>
                        <a:pt x="36195" y="705803"/>
                      </a:lnTo>
                      <a:lnTo>
                        <a:pt x="407670" y="920115"/>
                      </a:lnTo>
                      <a:lnTo>
                        <a:pt x="779145" y="705803"/>
                      </a:lnTo>
                      <a:lnTo>
                        <a:pt x="636270" y="623888"/>
                      </a:lnTo>
                      <a:lnTo>
                        <a:pt x="490538" y="707708"/>
                      </a:lnTo>
                      <a:cubicBezTo>
                        <a:pt x="485775" y="710565"/>
                        <a:pt x="478155" y="706755"/>
                        <a:pt x="478155" y="701040"/>
                      </a:cubicBezTo>
                      <a:lnTo>
                        <a:pt x="478155" y="501015"/>
                      </a:lnTo>
                      <a:cubicBezTo>
                        <a:pt x="478155" y="495300"/>
                        <a:pt x="481013" y="489585"/>
                        <a:pt x="486728" y="486728"/>
                      </a:cubicBezTo>
                      <a:lnTo>
                        <a:pt x="660083" y="386715"/>
                      </a:lnTo>
                      <a:cubicBezTo>
                        <a:pt x="664845" y="383858"/>
                        <a:pt x="672465" y="387668"/>
                        <a:pt x="672465" y="393383"/>
                      </a:cubicBezTo>
                      <a:lnTo>
                        <a:pt x="672465" y="561975"/>
                      </a:lnTo>
                      <a:lnTo>
                        <a:pt x="815340" y="643890"/>
                      </a:ln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138E7D95-CA9A-4B2A-C952-089E634EE9BA}"/>
                    </a:ext>
                  </a:extLst>
                </p:cNvPr>
                <p:cNvSpPr/>
                <p:nvPr/>
              </p:nvSpPr>
              <p:spPr>
                <a:xfrm>
                  <a:off x="6094094" y="3181349"/>
                  <a:ext cx="407669" cy="705802"/>
                </a:xfrm>
                <a:custGeom>
                  <a:avLst/>
                  <a:gdLst>
                    <a:gd name="connsiteX0" fmla="*/ 0 w 407669"/>
                    <a:gd name="connsiteY0" fmla="*/ 705803 h 705802"/>
                    <a:gd name="connsiteX1" fmla="*/ 371475 w 407669"/>
                    <a:gd name="connsiteY1" fmla="*/ 491490 h 705802"/>
                    <a:gd name="connsiteX2" fmla="*/ 228600 w 407669"/>
                    <a:gd name="connsiteY2" fmla="*/ 409575 h 705802"/>
                    <a:gd name="connsiteX3" fmla="*/ 82868 w 407669"/>
                    <a:gd name="connsiteY3" fmla="*/ 493395 h 705802"/>
                    <a:gd name="connsiteX4" fmla="*/ 70485 w 407669"/>
                    <a:gd name="connsiteY4" fmla="*/ 486728 h 705802"/>
                    <a:gd name="connsiteX5" fmla="*/ 70485 w 407669"/>
                    <a:gd name="connsiteY5" fmla="*/ 286703 h 705802"/>
                    <a:gd name="connsiteX6" fmla="*/ 79057 w 407669"/>
                    <a:gd name="connsiteY6" fmla="*/ 272415 h 705802"/>
                    <a:gd name="connsiteX7" fmla="*/ 252413 w 407669"/>
                    <a:gd name="connsiteY7" fmla="*/ 172402 h 705802"/>
                    <a:gd name="connsiteX8" fmla="*/ 264795 w 407669"/>
                    <a:gd name="connsiteY8" fmla="*/ 179070 h 705802"/>
                    <a:gd name="connsiteX9" fmla="*/ 264795 w 407669"/>
                    <a:gd name="connsiteY9" fmla="*/ 347663 h 705802"/>
                    <a:gd name="connsiteX10" fmla="*/ 407670 w 407669"/>
                    <a:gd name="connsiteY10" fmla="*/ 429578 h 705802"/>
                    <a:gd name="connsiteX11" fmla="*/ 407670 w 407669"/>
                    <a:gd name="connsiteY11" fmla="*/ 0 h 705802"/>
                    <a:gd name="connsiteX12" fmla="*/ 0 w 407669"/>
                    <a:gd name="connsiteY12" fmla="*/ 235268 h 705802"/>
                    <a:gd name="connsiteX13" fmla="*/ 0 w 407669"/>
                    <a:gd name="connsiteY13" fmla="*/ 705803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07669" h="705802">
                      <a:moveTo>
                        <a:pt x="0" y="705803"/>
                      </a:moveTo>
                      <a:lnTo>
                        <a:pt x="371475" y="491490"/>
                      </a:lnTo>
                      <a:lnTo>
                        <a:pt x="228600" y="409575"/>
                      </a:lnTo>
                      <a:lnTo>
                        <a:pt x="82868" y="493395"/>
                      </a:lnTo>
                      <a:cubicBezTo>
                        <a:pt x="78105" y="496253"/>
                        <a:pt x="70485" y="492442"/>
                        <a:pt x="70485" y="486728"/>
                      </a:cubicBezTo>
                      <a:lnTo>
                        <a:pt x="70485" y="286703"/>
                      </a:lnTo>
                      <a:cubicBezTo>
                        <a:pt x="70485" y="280988"/>
                        <a:pt x="73343" y="275273"/>
                        <a:pt x="79057" y="272415"/>
                      </a:cubicBezTo>
                      <a:lnTo>
                        <a:pt x="252413" y="172402"/>
                      </a:lnTo>
                      <a:cubicBezTo>
                        <a:pt x="257175" y="169545"/>
                        <a:pt x="264795" y="173355"/>
                        <a:pt x="264795" y="179070"/>
                      </a:cubicBezTo>
                      <a:lnTo>
                        <a:pt x="264795" y="347663"/>
                      </a:lnTo>
                      <a:lnTo>
                        <a:pt x="407670" y="429578"/>
                      </a:lnTo>
                      <a:lnTo>
                        <a:pt x="407670" y="0"/>
                      </a:lnTo>
                      <a:lnTo>
                        <a:pt x="0" y="235268"/>
                      </a:lnTo>
                      <a:lnTo>
                        <a:pt x="0" y="70580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1581E61D-D0DB-98D5-5837-B10C3654F0A8}"/>
                    </a:ext>
                  </a:extLst>
                </p:cNvPr>
                <p:cNvSpPr/>
                <p:nvPr/>
              </p:nvSpPr>
              <p:spPr>
                <a:xfrm>
                  <a:off x="5686425" y="2967037"/>
                  <a:ext cx="815339" cy="449580"/>
                </a:xfrm>
                <a:custGeom>
                  <a:avLst/>
                  <a:gdLst>
                    <a:gd name="connsiteX0" fmla="*/ 442913 w 815339"/>
                    <a:gd name="connsiteY0" fmla="*/ 0 h 449580"/>
                    <a:gd name="connsiteX1" fmla="*/ 442913 w 815339"/>
                    <a:gd name="connsiteY1" fmla="*/ 164783 h 449580"/>
                    <a:gd name="connsiteX2" fmla="*/ 588645 w 815339"/>
                    <a:gd name="connsiteY2" fmla="*/ 248603 h 449580"/>
                    <a:gd name="connsiteX3" fmla="*/ 588645 w 815339"/>
                    <a:gd name="connsiteY3" fmla="*/ 262890 h 449580"/>
                    <a:gd name="connsiteX4" fmla="*/ 415290 w 815339"/>
                    <a:gd name="connsiteY4" fmla="*/ 362903 h 449580"/>
                    <a:gd name="connsiteX5" fmla="*/ 399098 w 815339"/>
                    <a:gd name="connsiteY5" fmla="*/ 362903 h 449580"/>
                    <a:gd name="connsiteX6" fmla="*/ 225743 w 815339"/>
                    <a:gd name="connsiteY6" fmla="*/ 262890 h 449580"/>
                    <a:gd name="connsiteX7" fmla="*/ 225743 w 815339"/>
                    <a:gd name="connsiteY7" fmla="*/ 248603 h 449580"/>
                    <a:gd name="connsiteX8" fmla="*/ 371475 w 815339"/>
                    <a:gd name="connsiteY8" fmla="*/ 164783 h 449580"/>
                    <a:gd name="connsiteX9" fmla="*/ 371475 w 815339"/>
                    <a:gd name="connsiteY9" fmla="*/ 0 h 449580"/>
                    <a:gd name="connsiteX10" fmla="*/ 0 w 815339"/>
                    <a:gd name="connsiteY10" fmla="*/ 214313 h 449580"/>
                    <a:gd name="connsiteX11" fmla="*/ 407670 w 815339"/>
                    <a:gd name="connsiteY11" fmla="*/ 449580 h 449580"/>
                    <a:gd name="connsiteX12" fmla="*/ 815340 w 815339"/>
                    <a:gd name="connsiteY12" fmla="*/ 214313 h 449580"/>
                    <a:gd name="connsiteX13" fmla="*/ 442913 w 815339"/>
                    <a:gd name="connsiteY13" fmla="*/ 0 h 449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815339" h="449580">
                      <a:moveTo>
                        <a:pt x="442913" y="0"/>
                      </a:moveTo>
                      <a:lnTo>
                        <a:pt x="442913" y="164783"/>
                      </a:lnTo>
                      <a:lnTo>
                        <a:pt x="588645" y="248603"/>
                      </a:lnTo>
                      <a:cubicBezTo>
                        <a:pt x="594360" y="251460"/>
                        <a:pt x="594360" y="260033"/>
                        <a:pt x="588645" y="262890"/>
                      </a:cubicBezTo>
                      <a:lnTo>
                        <a:pt x="415290" y="362903"/>
                      </a:lnTo>
                      <a:cubicBezTo>
                        <a:pt x="410528" y="365760"/>
                        <a:pt x="403860" y="365760"/>
                        <a:pt x="399098" y="362903"/>
                      </a:cubicBezTo>
                      <a:lnTo>
                        <a:pt x="225743" y="262890"/>
                      </a:lnTo>
                      <a:cubicBezTo>
                        <a:pt x="220028" y="260033"/>
                        <a:pt x="220028" y="251460"/>
                        <a:pt x="225743" y="248603"/>
                      </a:cubicBezTo>
                      <a:lnTo>
                        <a:pt x="371475" y="164783"/>
                      </a:lnTo>
                      <a:lnTo>
                        <a:pt x="371475" y="0"/>
                      </a:lnTo>
                      <a:lnTo>
                        <a:pt x="0" y="214313"/>
                      </a:lnTo>
                      <a:lnTo>
                        <a:pt x="407670" y="449580"/>
                      </a:lnTo>
                      <a:lnTo>
                        <a:pt x="815340" y="214313"/>
                      </a:lnTo>
                      <a:lnTo>
                        <a:pt x="442913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646D9C8B-2FA0-5DCC-82E0-44167C1701FC}"/>
                    </a:ext>
                  </a:extLst>
                </p:cNvPr>
                <p:cNvSpPr/>
                <p:nvPr/>
              </p:nvSpPr>
              <p:spPr>
                <a:xfrm>
                  <a:off x="5686425" y="3181349"/>
                  <a:ext cx="406717" cy="705802"/>
                </a:xfrm>
                <a:custGeom>
                  <a:avLst/>
                  <a:gdLst>
                    <a:gd name="connsiteX0" fmla="*/ 323850 w 406717"/>
                    <a:gd name="connsiteY0" fmla="*/ 493395 h 705802"/>
                    <a:gd name="connsiteX1" fmla="*/ 178118 w 406717"/>
                    <a:gd name="connsiteY1" fmla="*/ 409575 h 705802"/>
                    <a:gd name="connsiteX2" fmla="*/ 35243 w 406717"/>
                    <a:gd name="connsiteY2" fmla="*/ 491490 h 705802"/>
                    <a:gd name="connsiteX3" fmla="*/ 406718 w 406717"/>
                    <a:gd name="connsiteY3" fmla="*/ 705803 h 705802"/>
                    <a:gd name="connsiteX4" fmla="*/ 406718 w 406717"/>
                    <a:gd name="connsiteY4" fmla="*/ 235268 h 705802"/>
                    <a:gd name="connsiteX5" fmla="*/ 0 w 406717"/>
                    <a:gd name="connsiteY5" fmla="*/ 0 h 705802"/>
                    <a:gd name="connsiteX6" fmla="*/ 0 w 406717"/>
                    <a:gd name="connsiteY6" fmla="*/ 429578 h 705802"/>
                    <a:gd name="connsiteX7" fmla="*/ 0 w 406717"/>
                    <a:gd name="connsiteY7" fmla="*/ 427673 h 705802"/>
                    <a:gd name="connsiteX8" fmla="*/ 0 w 406717"/>
                    <a:gd name="connsiteY8" fmla="*/ 429578 h 705802"/>
                    <a:gd name="connsiteX9" fmla="*/ 142875 w 406717"/>
                    <a:gd name="connsiteY9" fmla="*/ 347663 h 705802"/>
                    <a:gd name="connsiteX10" fmla="*/ 142875 w 406717"/>
                    <a:gd name="connsiteY10" fmla="*/ 179070 h 705802"/>
                    <a:gd name="connsiteX11" fmla="*/ 155258 w 406717"/>
                    <a:gd name="connsiteY11" fmla="*/ 172402 h 705802"/>
                    <a:gd name="connsiteX12" fmla="*/ 328613 w 406717"/>
                    <a:gd name="connsiteY12" fmla="*/ 272415 h 705802"/>
                    <a:gd name="connsiteX13" fmla="*/ 337185 w 406717"/>
                    <a:gd name="connsiteY13" fmla="*/ 286703 h 705802"/>
                    <a:gd name="connsiteX14" fmla="*/ 337185 w 406717"/>
                    <a:gd name="connsiteY14" fmla="*/ 486728 h 705802"/>
                    <a:gd name="connsiteX15" fmla="*/ 323850 w 406717"/>
                    <a:gd name="connsiteY15" fmla="*/ 493395 h 705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06717" h="705802">
                      <a:moveTo>
                        <a:pt x="323850" y="493395"/>
                      </a:moveTo>
                      <a:lnTo>
                        <a:pt x="178118" y="409575"/>
                      </a:lnTo>
                      <a:lnTo>
                        <a:pt x="35243" y="491490"/>
                      </a:lnTo>
                      <a:lnTo>
                        <a:pt x="406718" y="705803"/>
                      </a:lnTo>
                      <a:lnTo>
                        <a:pt x="406718" y="235268"/>
                      </a:lnTo>
                      <a:lnTo>
                        <a:pt x="0" y="0"/>
                      </a:lnTo>
                      <a:lnTo>
                        <a:pt x="0" y="429578"/>
                      </a:lnTo>
                      <a:lnTo>
                        <a:pt x="0" y="427673"/>
                      </a:lnTo>
                      <a:lnTo>
                        <a:pt x="0" y="429578"/>
                      </a:lnTo>
                      <a:lnTo>
                        <a:pt x="142875" y="347663"/>
                      </a:lnTo>
                      <a:lnTo>
                        <a:pt x="142875" y="179070"/>
                      </a:lnTo>
                      <a:cubicBezTo>
                        <a:pt x="142875" y="173355"/>
                        <a:pt x="149543" y="168593"/>
                        <a:pt x="155258" y="172402"/>
                      </a:cubicBezTo>
                      <a:lnTo>
                        <a:pt x="328613" y="272415"/>
                      </a:lnTo>
                      <a:cubicBezTo>
                        <a:pt x="333375" y="275273"/>
                        <a:pt x="337185" y="280988"/>
                        <a:pt x="337185" y="286703"/>
                      </a:cubicBezTo>
                      <a:lnTo>
                        <a:pt x="337185" y="486728"/>
                      </a:lnTo>
                      <a:cubicBezTo>
                        <a:pt x="336233" y="492442"/>
                        <a:pt x="329565" y="496253"/>
                        <a:pt x="323850" y="493395"/>
                      </a:cubicBezTo>
                      <a:close/>
                    </a:path>
                  </a:pathLst>
                </a:custGeom>
                <a:solidFill>
                  <a:srgbClr val="4C4C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449B677C-4B2D-9D5D-E5BF-4CBCA76C800B}"/>
                  </a:ext>
                </a:extLst>
              </p:cNvPr>
              <p:cNvSpPr txBox="1"/>
              <p:nvPr/>
            </p:nvSpPr>
            <p:spPr>
              <a:xfrm>
                <a:off x="5718207" y="5983300"/>
                <a:ext cx="246862" cy="141286"/>
              </a:xfrm>
              <a:prstGeom prst="rect">
                <a:avLst/>
              </a:prstGeom>
              <a:noFill/>
            </p:spPr>
            <p:txBody>
              <a:bodyPr wrap="none" lIns="0" tIns="18000" rIns="0" bIns="0" rtlCol="0" anchor="b">
                <a:spAutoFit/>
              </a:bodyPr>
              <a:lstStyle>
                <a:defPPr>
                  <a:defRPr lang="ko-KR"/>
                </a:defPPr>
                <a:lvl1pPr>
                  <a:defRPr sz="80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defRPr>
                </a:lvl1pPr>
              </a:lstStyle>
              <a:p>
                <a:r>
                  <a:rPr lang="en-US" altLang="ko-KR" dirty="0"/>
                  <a:t>Unity</a:t>
                </a:r>
                <a:endParaRPr lang="ko-KR" altLang="en-US" dirty="0"/>
              </a:p>
            </p:txBody>
          </p:sp>
        </p:grpSp>
      </p:grp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CB19356D-324A-55F4-4D70-F5586A4055C1}"/>
              </a:ext>
            </a:extLst>
          </p:cNvPr>
          <p:cNvGrpSpPr/>
          <p:nvPr/>
        </p:nvGrpSpPr>
        <p:grpSpPr>
          <a:xfrm>
            <a:off x="4326683" y="6241861"/>
            <a:ext cx="277210" cy="418486"/>
            <a:chOff x="5074421" y="6225328"/>
            <a:chExt cx="277210" cy="418486"/>
          </a:xfrm>
        </p:grpSpPr>
        <p:sp>
          <p:nvSpPr>
            <p:cNvPr id="189" name="자유형: 도형 188">
              <a:extLst>
                <a:ext uri="{FF2B5EF4-FFF2-40B4-BE49-F238E27FC236}">
                  <a16:creationId xmlns:a16="http://schemas.microsoft.com/office/drawing/2014/main" id="{9A8A1C0D-1FBE-0F50-D6A7-775D9F2E15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74421" y="6225328"/>
              <a:ext cx="277210" cy="277200"/>
            </a:xfrm>
            <a:custGeom>
              <a:avLst/>
              <a:gdLst>
                <a:gd name="connsiteX0" fmla="*/ 318630 w 324752"/>
                <a:gd name="connsiteY0" fmla="*/ 147906 h 324740"/>
                <a:gd name="connsiteX1" fmla="*/ 176831 w 324752"/>
                <a:gd name="connsiteY1" fmla="*/ 6125 h 324740"/>
                <a:gd name="connsiteX2" fmla="*/ 147260 w 324752"/>
                <a:gd name="connsiteY2" fmla="*/ 6125 h 324740"/>
                <a:gd name="connsiteX3" fmla="*/ 117817 w 324752"/>
                <a:gd name="connsiteY3" fmla="*/ 35570 h 324740"/>
                <a:gd name="connsiteX4" fmla="*/ 155165 w 324752"/>
                <a:gd name="connsiteY4" fmla="*/ 72918 h 324740"/>
                <a:gd name="connsiteX5" fmla="*/ 180716 w 324752"/>
                <a:gd name="connsiteY5" fmla="*/ 78871 h 324740"/>
                <a:gd name="connsiteX6" fmla="*/ 186616 w 324752"/>
                <a:gd name="connsiteY6" fmla="*/ 104581 h 324740"/>
                <a:gd name="connsiteX7" fmla="*/ 222613 w 324752"/>
                <a:gd name="connsiteY7" fmla="*/ 140578 h 324740"/>
                <a:gd name="connsiteX8" fmla="*/ 248323 w 324752"/>
                <a:gd name="connsiteY8" fmla="*/ 146482 h 324740"/>
                <a:gd name="connsiteX9" fmla="*/ 248323 w 324752"/>
                <a:gd name="connsiteY9" fmla="*/ 181671 h 324740"/>
                <a:gd name="connsiteX10" fmla="*/ 213122 w 324752"/>
                <a:gd name="connsiteY10" fmla="*/ 181671 h 324740"/>
                <a:gd name="connsiteX11" fmla="*/ 207706 w 324752"/>
                <a:gd name="connsiteY11" fmla="*/ 154608 h 324740"/>
                <a:gd name="connsiteX12" fmla="*/ 174136 w 324752"/>
                <a:gd name="connsiteY12" fmla="*/ 121037 h 324740"/>
                <a:gd name="connsiteX13" fmla="*/ 174133 w 324752"/>
                <a:gd name="connsiteY13" fmla="*/ 209378 h 324740"/>
                <a:gd name="connsiteX14" fmla="*/ 180715 w 324752"/>
                <a:gd name="connsiteY14" fmla="*/ 214084 h 324740"/>
                <a:gd name="connsiteX15" fmla="*/ 180715 w 324752"/>
                <a:gd name="connsiteY15" fmla="*/ 249282 h 324740"/>
                <a:gd name="connsiteX16" fmla="*/ 145525 w 324752"/>
                <a:gd name="connsiteY16" fmla="*/ 249282 h 324740"/>
                <a:gd name="connsiteX17" fmla="*/ 145525 w 324752"/>
                <a:gd name="connsiteY17" fmla="*/ 214084 h 324740"/>
                <a:gd name="connsiteX18" fmla="*/ 153673 w 324752"/>
                <a:gd name="connsiteY18" fmla="*/ 208654 h 324740"/>
                <a:gd name="connsiteX19" fmla="*/ 153673 w 324752"/>
                <a:gd name="connsiteY19" fmla="*/ 119493 h 324740"/>
                <a:gd name="connsiteX20" fmla="*/ 145524 w 324752"/>
                <a:gd name="connsiteY20" fmla="*/ 114062 h 324740"/>
                <a:gd name="connsiteX21" fmla="*/ 140164 w 324752"/>
                <a:gd name="connsiteY21" fmla="*/ 86857 h 324740"/>
                <a:gd name="connsiteX22" fmla="*/ 103346 w 324752"/>
                <a:gd name="connsiteY22" fmla="*/ 50034 h 324740"/>
                <a:gd name="connsiteX23" fmla="*/ 6127 w 324752"/>
                <a:gd name="connsiteY23" fmla="*/ 147251 h 324740"/>
                <a:gd name="connsiteX24" fmla="*/ 6127 w 324752"/>
                <a:gd name="connsiteY24" fmla="*/ 176834 h 324740"/>
                <a:gd name="connsiteX25" fmla="*/ 147917 w 324752"/>
                <a:gd name="connsiteY25" fmla="*/ 318615 h 324740"/>
                <a:gd name="connsiteX26" fmla="*/ 177494 w 324752"/>
                <a:gd name="connsiteY26" fmla="*/ 318615 h 324740"/>
                <a:gd name="connsiteX27" fmla="*/ 318628 w 324752"/>
                <a:gd name="connsiteY27" fmla="*/ 177504 h 324740"/>
                <a:gd name="connsiteX28" fmla="*/ 318628 w 324752"/>
                <a:gd name="connsiteY28" fmla="*/ 147918 h 3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4752" h="324740">
                  <a:moveTo>
                    <a:pt x="318630" y="147906"/>
                  </a:moveTo>
                  <a:lnTo>
                    <a:pt x="176831" y="6125"/>
                  </a:lnTo>
                  <a:cubicBezTo>
                    <a:pt x="168673" y="-2042"/>
                    <a:pt x="155429" y="-2042"/>
                    <a:pt x="147260" y="6125"/>
                  </a:cubicBezTo>
                  <a:lnTo>
                    <a:pt x="117817" y="35570"/>
                  </a:lnTo>
                  <a:lnTo>
                    <a:pt x="155165" y="72918"/>
                  </a:lnTo>
                  <a:cubicBezTo>
                    <a:pt x="163847" y="69986"/>
                    <a:pt x="173799" y="71952"/>
                    <a:pt x="180716" y="78871"/>
                  </a:cubicBezTo>
                  <a:cubicBezTo>
                    <a:pt x="187670" y="85833"/>
                    <a:pt x="189621" y="95870"/>
                    <a:pt x="186616" y="104581"/>
                  </a:cubicBezTo>
                  <a:lnTo>
                    <a:pt x="222613" y="140578"/>
                  </a:lnTo>
                  <a:cubicBezTo>
                    <a:pt x="231321" y="137577"/>
                    <a:pt x="241369" y="139515"/>
                    <a:pt x="248323" y="146482"/>
                  </a:cubicBezTo>
                  <a:cubicBezTo>
                    <a:pt x="258045" y="156201"/>
                    <a:pt x="258045" y="171950"/>
                    <a:pt x="248323" y="181671"/>
                  </a:cubicBezTo>
                  <a:cubicBezTo>
                    <a:pt x="238600" y="191396"/>
                    <a:pt x="222851" y="191396"/>
                    <a:pt x="213122" y="181671"/>
                  </a:cubicBezTo>
                  <a:cubicBezTo>
                    <a:pt x="205812" y="174355"/>
                    <a:pt x="204004" y="163615"/>
                    <a:pt x="207706" y="154608"/>
                  </a:cubicBezTo>
                  <a:lnTo>
                    <a:pt x="174136" y="121037"/>
                  </a:lnTo>
                  <a:lnTo>
                    <a:pt x="174133" y="209378"/>
                  </a:lnTo>
                  <a:cubicBezTo>
                    <a:pt x="176503" y="210551"/>
                    <a:pt x="178740" y="212117"/>
                    <a:pt x="180715" y="214084"/>
                  </a:cubicBezTo>
                  <a:cubicBezTo>
                    <a:pt x="190434" y="223802"/>
                    <a:pt x="190434" y="239548"/>
                    <a:pt x="180715" y="249282"/>
                  </a:cubicBezTo>
                  <a:cubicBezTo>
                    <a:pt x="170993" y="258999"/>
                    <a:pt x="155237" y="258999"/>
                    <a:pt x="145525" y="249282"/>
                  </a:cubicBezTo>
                  <a:cubicBezTo>
                    <a:pt x="135805" y="239548"/>
                    <a:pt x="135805" y="223802"/>
                    <a:pt x="145525" y="214084"/>
                  </a:cubicBezTo>
                  <a:cubicBezTo>
                    <a:pt x="147927" y="211685"/>
                    <a:pt x="150707" y="209870"/>
                    <a:pt x="153673" y="208654"/>
                  </a:cubicBezTo>
                  <a:lnTo>
                    <a:pt x="153673" y="119493"/>
                  </a:lnTo>
                  <a:cubicBezTo>
                    <a:pt x="150706" y="118281"/>
                    <a:pt x="147929" y="116480"/>
                    <a:pt x="145524" y="114062"/>
                  </a:cubicBezTo>
                  <a:cubicBezTo>
                    <a:pt x="138161" y="106705"/>
                    <a:pt x="136387" y="95899"/>
                    <a:pt x="140164" y="86857"/>
                  </a:cubicBezTo>
                  <a:lnTo>
                    <a:pt x="103346" y="50034"/>
                  </a:lnTo>
                  <a:lnTo>
                    <a:pt x="6127" y="147251"/>
                  </a:lnTo>
                  <a:cubicBezTo>
                    <a:pt x="-2042" y="155424"/>
                    <a:pt x="-2042" y="168667"/>
                    <a:pt x="6127" y="176834"/>
                  </a:cubicBezTo>
                  <a:lnTo>
                    <a:pt x="147917" y="318615"/>
                  </a:lnTo>
                  <a:cubicBezTo>
                    <a:pt x="156080" y="326782"/>
                    <a:pt x="169319" y="326782"/>
                    <a:pt x="177494" y="318615"/>
                  </a:cubicBezTo>
                  <a:lnTo>
                    <a:pt x="318628" y="177504"/>
                  </a:lnTo>
                  <a:cubicBezTo>
                    <a:pt x="326794" y="169334"/>
                    <a:pt x="326794" y="156086"/>
                    <a:pt x="318628" y="147918"/>
                  </a:cubicBezTo>
                </a:path>
              </a:pathLst>
            </a:custGeom>
            <a:solidFill>
              <a:srgbClr val="F05133"/>
            </a:solidFill>
            <a:ln w="28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2C7B4925-7899-98DB-E146-5BAB926F23DD}"/>
                </a:ext>
              </a:extLst>
            </p:cNvPr>
            <p:cNvSpPr txBox="1"/>
            <p:nvPr/>
          </p:nvSpPr>
          <p:spPr>
            <a:xfrm>
              <a:off x="5152913" y="6502528"/>
              <a:ext cx="120226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git</a:t>
              </a:r>
              <a:endParaRPr lang="ko-KR" altLang="en-US" dirty="0"/>
            </a:p>
          </p:txBody>
        </p:sp>
      </p:grp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A8AA6D8F-49EE-D831-DB0B-24855B57A3A6}"/>
              </a:ext>
            </a:extLst>
          </p:cNvPr>
          <p:cNvGrpSpPr/>
          <p:nvPr/>
        </p:nvGrpSpPr>
        <p:grpSpPr>
          <a:xfrm>
            <a:off x="6284847" y="6241861"/>
            <a:ext cx="536882" cy="418486"/>
            <a:chOff x="6501297" y="6243372"/>
            <a:chExt cx="536882" cy="418486"/>
          </a:xfrm>
        </p:grpSpPr>
        <p:pic>
          <p:nvPicPr>
            <p:cNvPr id="42" name="그래픽 41">
              <a:extLst>
                <a:ext uri="{FF2B5EF4-FFF2-40B4-BE49-F238E27FC236}">
                  <a16:creationId xmlns:a16="http://schemas.microsoft.com/office/drawing/2014/main" id="{CE51A033-63BF-A372-04B9-039660E1C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501297" y="6243372"/>
              <a:ext cx="536882" cy="277200"/>
            </a:xfrm>
            <a:prstGeom prst="rect">
              <a:avLst/>
            </a:prstGeom>
          </p:spPr>
        </p:pic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93D9DC33-570C-E4DB-6D22-98C3A7DD3484}"/>
                </a:ext>
              </a:extLst>
            </p:cNvPr>
            <p:cNvSpPr txBox="1"/>
            <p:nvPr/>
          </p:nvSpPr>
          <p:spPr>
            <a:xfrm>
              <a:off x="6601423" y="6520572"/>
              <a:ext cx="336631" cy="141286"/>
            </a:xfrm>
            <a:prstGeom prst="rect">
              <a:avLst/>
            </a:prstGeom>
            <a:noFill/>
          </p:spPr>
          <p:txBody>
            <a:bodyPr wrap="none" lIns="0" tIns="18000" rIns="0" bIns="0" rtlCol="0" anchor="b">
              <a:spAutoFit/>
            </a:bodyPr>
            <a:lstStyle>
              <a:defPPr>
                <a:defRPr lang="ko-KR"/>
              </a:defPPr>
              <a:lvl1pPr>
                <a:defRPr sz="80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defRPr>
              </a:lvl1pPr>
            </a:lstStyle>
            <a:p>
              <a:r>
                <a:rPr lang="en-US" altLang="ko-KR" dirty="0"/>
                <a:t>MySQL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96657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A42F6-CF93-65D4-D24A-4899FCA85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BC9D12-21AD-CCC0-7F48-D589C64B8E78}"/>
              </a:ext>
            </a:extLst>
          </p:cNvPr>
          <p:cNvSpPr txBox="1"/>
          <p:nvPr/>
        </p:nvSpPr>
        <p:spPr>
          <a:xfrm>
            <a:off x="192088" y="152400"/>
            <a:ext cx="793487" cy="215444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rPr>
              <a:t>포트폴리오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8E51435-2004-EB91-3950-7F1BCE026011}"/>
              </a:ext>
            </a:extLst>
          </p:cNvPr>
          <p:cNvCxnSpPr>
            <a:cxnSpLocks/>
          </p:cNvCxnSpPr>
          <p:nvPr/>
        </p:nvCxnSpPr>
        <p:spPr>
          <a:xfrm>
            <a:off x="192088" y="444406"/>
            <a:ext cx="11807825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D92A821-171E-0D9B-955F-FC618CC6D0BC}"/>
              </a:ext>
            </a:extLst>
          </p:cNvPr>
          <p:cNvSpPr/>
          <p:nvPr/>
        </p:nvSpPr>
        <p:spPr>
          <a:xfrm>
            <a:off x="9312245" y="4231858"/>
            <a:ext cx="2687667" cy="247374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대학교때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06195FD-2C33-BD01-6545-3FCB2DF09F89}"/>
              </a:ext>
            </a:extLst>
          </p:cNvPr>
          <p:cNvGrpSpPr/>
          <p:nvPr/>
        </p:nvGrpSpPr>
        <p:grpSpPr>
          <a:xfrm>
            <a:off x="192088" y="576326"/>
            <a:ext cx="833562" cy="230846"/>
            <a:chOff x="192088" y="606806"/>
            <a:chExt cx="833562" cy="23084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BA85157-BAAD-31B9-8C23-09867F269786}"/>
                </a:ext>
              </a:extLst>
            </p:cNvPr>
            <p:cNvSpPr/>
            <p:nvPr/>
          </p:nvSpPr>
          <p:spPr>
            <a:xfrm>
              <a:off x="192088" y="606806"/>
              <a:ext cx="833562" cy="230846"/>
            </a:xfrm>
            <a:prstGeom prst="rect">
              <a:avLst/>
            </a:prstGeom>
            <a:solidFill>
              <a:srgbClr val="FBDDD9"/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63C9A5-69E6-EA98-80D4-C08BF3781E4E}"/>
                </a:ext>
              </a:extLst>
            </p:cNvPr>
            <p:cNvSpPr txBox="1"/>
            <p:nvPr/>
          </p:nvSpPr>
          <p:spPr>
            <a:xfrm>
              <a:off x="285062" y="637591"/>
              <a:ext cx="647614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개인 </a:t>
              </a:r>
              <a:r>
                <a:rPr lang="ko-KR" altLang="en-US" sz="1100" dirty="0" err="1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작업물</a:t>
              </a:r>
              <a:endParaRPr lang="ko-KR" altLang="en-US" sz="11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4CF5A463-CABF-42E4-35F5-462CFC70B1CF}"/>
              </a:ext>
            </a:extLst>
          </p:cNvPr>
          <p:cNvGrpSpPr/>
          <p:nvPr/>
        </p:nvGrpSpPr>
        <p:grpSpPr>
          <a:xfrm>
            <a:off x="192088" y="4012106"/>
            <a:ext cx="833562" cy="230846"/>
            <a:chOff x="192088" y="3897585"/>
            <a:chExt cx="833562" cy="23084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74E6BB26-22CB-73D8-776D-9A3FFC41E90A}"/>
                </a:ext>
              </a:extLst>
            </p:cNvPr>
            <p:cNvSpPr/>
            <p:nvPr/>
          </p:nvSpPr>
          <p:spPr>
            <a:xfrm>
              <a:off x="192088" y="3897585"/>
              <a:ext cx="833562" cy="2308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56D9B54-340A-7AD9-C7BD-5706FAD81CBD}"/>
                </a:ext>
              </a:extLst>
            </p:cNvPr>
            <p:cNvSpPr txBox="1"/>
            <p:nvPr/>
          </p:nvSpPr>
          <p:spPr>
            <a:xfrm>
              <a:off x="285063" y="3928370"/>
              <a:ext cx="647613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팀 프로젝트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8314551-0A7A-964A-648F-A3FC752ED340}"/>
              </a:ext>
            </a:extLst>
          </p:cNvPr>
          <p:cNvGrpSpPr/>
          <p:nvPr/>
        </p:nvGrpSpPr>
        <p:grpSpPr>
          <a:xfrm>
            <a:off x="9227683" y="3844245"/>
            <a:ext cx="1287917" cy="230846"/>
            <a:chOff x="-61587" y="3897585"/>
            <a:chExt cx="1287917" cy="230846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C19AD62-2DD3-BB7D-4EC1-EE09DD465B58}"/>
                </a:ext>
              </a:extLst>
            </p:cNvPr>
            <p:cNvSpPr/>
            <p:nvPr/>
          </p:nvSpPr>
          <p:spPr>
            <a:xfrm>
              <a:off x="-61587" y="3897585"/>
              <a:ext cx="1287917" cy="23084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175">
              <a:solidFill>
                <a:schemeClr val="bg1">
                  <a:lumMod val="85000"/>
                </a:schemeClr>
              </a:solidFill>
            </a:ln>
            <a:effectLst>
              <a:outerShdw blurRad="25400" dist="25400" dir="30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649C091-47D6-7A30-B6B7-C6A47247F554}"/>
                </a:ext>
              </a:extLst>
            </p:cNvPr>
            <p:cNvSpPr txBox="1"/>
            <p:nvPr/>
          </p:nvSpPr>
          <p:spPr>
            <a:xfrm>
              <a:off x="-3527" y="3928370"/>
              <a:ext cx="117179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대학교 프로젝트 요약</a:t>
              </a:r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3F9E7C99-FAF2-9D04-8EA6-97C84B6D2A00}"/>
              </a:ext>
            </a:extLst>
          </p:cNvPr>
          <p:cNvGrpSpPr/>
          <p:nvPr/>
        </p:nvGrpSpPr>
        <p:grpSpPr>
          <a:xfrm>
            <a:off x="192088" y="4451315"/>
            <a:ext cx="2689200" cy="2254285"/>
            <a:chOff x="192088" y="4451315"/>
            <a:chExt cx="2689200" cy="2254285"/>
          </a:xfrm>
        </p:grpSpPr>
        <p:pic>
          <p:nvPicPr>
            <p:cNvPr id="111" name="그림 110">
              <a:extLst>
                <a:ext uri="{FF2B5EF4-FFF2-40B4-BE49-F238E27FC236}">
                  <a16:creationId xmlns:a16="http://schemas.microsoft.com/office/drawing/2014/main" id="{DFF7F3FF-EDB3-84EB-6442-16EC84BA0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3" t="25013" r="55833" b="43929"/>
            <a:stretch>
              <a:fillRect/>
            </a:stretch>
          </p:blipFill>
          <p:spPr>
            <a:xfrm>
              <a:off x="192088" y="4451315"/>
              <a:ext cx="2687667" cy="1135380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FE64F154-29CC-4A6F-0FB0-CD829B97C2C9}"/>
                </a:ext>
              </a:extLst>
            </p:cNvPr>
            <p:cNvSpPr txBox="1"/>
            <p:nvPr/>
          </p:nvSpPr>
          <p:spPr>
            <a:xfrm>
              <a:off x="276384" y="5653115"/>
              <a:ext cx="182261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Baren: The Prophet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23D8BF9B-895D-2D2A-A511-DCBDED73553B}"/>
                </a:ext>
              </a:extLst>
            </p:cNvPr>
            <p:cNvSpPr txBox="1"/>
            <p:nvPr/>
          </p:nvSpPr>
          <p:spPr>
            <a:xfrm>
              <a:off x="276384" y="5893617"/>
              <a:ext cx="2185461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잃어버린 기억과 힘을 되찾기 위한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바렌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의 여정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7A5C0C6-A8B5-E92C-D7DD-4FB02402CCA8}"/>
                </a:ext>
              </a:extLst>
            </p:cNvPr>
            <p:cNvSpPr txBox="1"/>
            <p:nvPr/>
          </p:nvSpPr>
          <p:spPr>
            <a:xfrm>
              <a:off x="276384" y="6318817"/>
              <a:ext cx="1407437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6</a:t>
              </a:r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인팀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주요 업무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프로토타입 제작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D5244765-1C69-8570-1141-1ADBA55F0341}"/>
                </a:ext>
              </a:extLst>
            </p:cNvPr>
            <p:cNvGrpSpPr/>
            <p:nvPr/>
          </p:nvGrpSpPr>
          <p:grpSpPr>
            <a:xfrm>
              <a:off x="192088" y="4451315"/>
              <a:ext cx="2687667" cy="2254285"/>
              <a:chOff x="331893" y="4041538"/>
              <a:chExt cx="2687667" cy="2254285"/>
            </a:xfrm>
          </p:grpSpPr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C1EE1020-CF71-DE08-E642-24D771F5DFF4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사각형: 둥근 모서리 116">
                <a:extLst>
                  <a:ext uri="{FF2B5EF4-FFF2-40B4-BE49-F238E27FC236}">
                    <a16:creationId xmlns:a16="http://schemas.microsoft.com/office/drawing/2014/main" id="{755D7296-2023-63EE-E1B6-CA879C7C3966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2254285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0CFD030-6D48-60B9-797F-61D0BCBC5D9B}"/>
                </a:ext>
              </a:extLst>
            </p:cNvPr>
            <p:cNvSpPr txBox="1"/>
            <p:nvPr/>
          </p:nvSpPr>
          <p:spPr>
            <a:xfrm>
              <a:off x="276384" y="6513152"/>
              <a:ext cx="1234312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24.06.03 ~ 24.06.17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(14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1F9A962F-5853-36F1-B059-406984A4DBC9}"/>
                </a:ext>
              </a:extLst>
            </p:cNvPr>
            <p:cNvGrpSpPr/>
            <p:nvPr/>
          </p:nvGrpSpPr>
          <p:grpSpPr>
            <a:xfrm>
              <a:off x="276384" y="6103341"/>
              <a:ext cx="1948740" cy="144251"/>
              <a:chOff x="266169" y="3694493"/>
              <a:chExt cx="1948740" cy="144251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007A7BD-73EB-5992-D81A-404E02339225}"/>
                  </a:ext>
                </a:extLst>
              </p:cNvPr>
              <p:cNvSpPr txBox="1"/>
              <p:nvPr/>
            </p:nvSpPr>
            <p:spPr>
              <a:xfrm>
                <a:off x="266169" y="3694493"/>
                <a:ext cx="523462" cy="144251"/>
              </a:xfrm>
              <a:prstGeom prst="roundRect">
                <a:avLst/>
              </a:prstGeom>
              <a:solidFill>
                <a:srgbClr val="EFDFD7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로그라이트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01E336F3-3C0B-FAC9-231F-A0EC12F4887D}"/>
                  </a:ext>
                </a:extLst>
              </p:cNvPr>
              <p:cNvSpPr txBox="1"/>
              <p:nvPr/>
            </p:nvSpPr>
            <p:spPr>
              <a:xfrm>
                <a:off x="894656" y="3694493"/>
                <a:ext cx="665622" cy="144251"/>
              </a:xfrm>
              <a:prstGeom prst="roundRect">
                <a:avLst/>
              </a:prstGeom>
              <a:solidFill>
                <a:srgbClr val="FBDDD9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세미 오픈 월드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A83A3654-73D8-6A74-7339-B66EEA7CBA78}"/>
                  </a:ext>
                </a:extLst>
              </p:cNvPr>
              <p:cNvSpPr txBox="1"/>
              <p:nvPr/>
            </p:nvSpPr>
            <p:spPr>
              <a:xfrm>
                <a:off x="1665303" y="3694493"/>
                <a:ext cx="549606" cy="144251"/>
              </a:xfrm>
              <a:prstGeom prst="roundRect">
                <a:avLst/>
              </a:prstGeom>
              <a:solidFill>
                <a:srgbClr val="DBECDD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다크</a:t>
                </a:r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판타지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243CB965-163E-343F-31E3-4379C1B69138}"/>
                  </a:ext>
                </a:extLst>
              </p:cNvPr>
              <p:cNvSpPr txBox="1"/>
              <p:nvPr/>
            </p:nvSpPr>
            <p:spPr>
              <a:xfrm>
                <a:off x="789631" y="3694618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9AF05268-0191-69D2-5362-DD6DC8B6E0B3}"/>
                  </a:ext>
                </a:extLst>
              </p:cNvPr>
              <p:cNvSpPr txBox="1"/>
              <p:nvPr/>
            </p:nvSpPr>
            <p:spPr>
              <a:xfrm>
                <a:off x="1560278" y="3694618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246639ED-F74D-4745-7FBD-9D41F575D66B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5586695"/>
              <a:ext cx="26892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128" name="그림 127">
            <a:extLst>
              <a:ext uri="{FF2B5EF4-FFF2-40B4-BE49-F238E27FC236}">
                <a16:creationId xmlns:a16="http://schemas.microsoft.com/office/drawing/2014/main" id="{1106131A-357B-2F53-2DFC-25DEF62117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310" r="57" b="52849"/>
          <a:stretch>
            <a:fillRect/>
          </a:stretch>
        </p:blipFill>
        <p:spPr>
          <a:xfrm>
            <a:off x="3048646" y="4451315"/>
            <a:ext cx="2687667" cy="1125179"/>
          </a:xfrm>
          <a:prstGeom prst="rect">
            <a:avLst/>
          </a:prstGeom>
        </p:spPr>
      </p:pic>
      <p:sp>
        <p:nvSpPr>
          <p:cNvPr id="129" name="TextBox 128">
            <a:extLst>
              <a:ext uri="{FF2B5EF4-FFF2-40B4-BE49-F238E27FC236}">
                <a16:creationId xmlns:a16="http://schemas.microsoft.com/office/drawing/2014/main" id="{B4A4F27F-A574-FA89-C550-59A2104754BB}"/>
              </a:ext>
            </a:extLst>
          </p:cNvPr>
          <p:cNvSpPr txBox="1"/>
          <p:nvPr/>
        </p:nvSpPr>
        <p:spPr>
          <a:xfrm>
            <a:off x="3132942" y="5653115"/>
            <a:ext cx="822341" cy="169277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1100" b="1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NoA</a:t>
            </a:r>
            <a:r>
              <a:rPr lang="en-US" altLang="ko-KR" sz="11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창작 게임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11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E70F79E-8AF9-3708-0A8D-645F2B25F5C3}"/>
              </a:ext>
            </a:extLst>
          </p:cNvPr>
          <p:cNvSpPr txBox="1"/>
          <p:nvPr/>
        </p:nvSpPr>
        <p:spPr>
          <a:xfrm>
            <a:off x="3132942" y="5893617"/>
            <a:ext cx="2010734" cy="138499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병기 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en-US" altLang="ko-KR" sz="90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NoA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들과 함께 세상을 구원하라</a:t>
            </a:r>
            <a:r>
              <a:rPr lang="en-US" altLang="ko-KR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9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B99E208-6A40-0C24-32A1-6012B71E69D9}"/>
              </a:ext>
            </a:extLst>
          </p:cNvPr>
          <p:cNvSpPr txBox="1"/>
          <p:nvPr/>
        </p:nvSpPr>
        <p:spPr>
          <a:xfrm>
            <a:off x="3132942" y="6318817"/>
            <a:ext cx="1431482" cy="12311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sz="800" dirty="0" err="1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인팀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주요 업무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시스템 기획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8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AEAFA6F-A071-EDF5-F258-FE9E8658CC6C}"/>
              </a:ext>
            </a:extLst>
          </p:cNvPr>
          <p:cNvGrpSpPr/>
          <p:nvPr/>
        </p:nvGrpSpPr>
        <p:grpSpPr>
          <a:xfrm>
            <a:off x="3048646" y="4451315"/>
            <a:ext cx="2687667" cy="2254285"/>
            <a:chOff x="331893" y="4041538"/>
            <a:chExt cx="2687667" cy="2254285"/>
          </a:xfrm>
        </p:grpSpPr>
        <p:sp>
          <p:nvSpPr>
            <p:cNvPr id="139" name="자유형: 도형 138">
              <a:extLst>
                <a:ext uri="{FF2B5EF4-FFF2-40B4-BE49-F238E27FC236}">
                  <a16:creationId xmlns:a16="http://schemas.microsoft.com/office/drawing/2014/main" id="{983DE421-9F5D-4A0F-D6C2-03D7009547F4}"/>
                </a:ext>
              </a:extLst>
            </p:cNvPr>
            <p:cNvSpPr/>
            <p:nvPr/>
          </p:nvSpPr>
          <p:spPr>
            <a:xfrm>
              <a:off x="331893" y="4041538"/>
              <a:ext cx="2687667" cy="181078"/>
            </a:xfrm>
            <a:custGeom>
              <a:avLst/>
              <a:gdLst>
                <a:gd name="connsiteX0" fmla="*/ 2506589 w 2687667"/>
                <a:gd name="connsiteY0" fmla="*/ 0 h 181078"/>
                <a:gd name="connsiteX1" fmla="*/ 2687667 w 2687667"/>
                <a:gd name="connsiteY1" fmla="*/ 0 h 181078"/>
                <a:gd name="connsiteX2" fmla="*/ 2687667 w 2687667"/>
                <a:gd name="connsiteY2" fmla="*/ 181078 h 181078"/>
                <a:gd name="connsiteX3" fmla="*/ 2506589 w 2687667"/>
                <a:gd name="connsiteY3" fmla="*/ 0 h 181078"/>
                <a:gd name="connsiteX4" fmla="*/ 0 w 2687667"/>
                <a:gd name="connsiteY4" fmla="*/ 0 h 181078"/>
                <a:gd name="connsiteX5" fmla="*/ 181078 w 2687667"/>
                <a:gd name="connsiteY5" fmla="*/ 0 h 181078"/>
                <a:gd name="connsiteX6" fmla="*/ 0 w 2687667"/>
                <a:gd name="connsiteY6" fmla="*/ 181078 h 18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7667" h="181078">
                  <a:moveTo>
                    <a:pt x="2506589" y="0"/>
                  </a:moveTo>
                  <a:lnTo>
                    <a:pt x="2687667" y="0"/>
                  </a:lnTo>
                  <a:lnTo>
                    <a:pt x="2687667" y="181078"/>
                  </a:lnTo>
                  <a:cubicBezTo>
                    <a:pt x="2687667" y="81071"/>
                    <a:pt x="2606596" y="0"/>
                    <a:pt x="2506589" y="0"/>
                  </a:cubicBezTo>
                  <a:close/>
                  <a:moveTo>
                    <a:pt x="0" y="0"/>
                  </a:moveTo>
                  <a:lnTo>
                    <a:pt x="181078" y="0"/>
                  </a:lnTo>
                  <a:cubicBezTo>
                    <a:pt x="81071" y="0"/>
                    <a:pt x="0" y="81071"/>
                    <a:pt x="0" y="18107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0" name="사각형: 둥근 모서리 139">
              <a:extLst>
                <a:ext uri="{FF2B5EF4-FFF2-40B4-BE49-F238E27FC236}">
                  <a16:creationId xmlns:a16="http://schemas.microsoft.com/office/drawing/2014/main" id="{E4522166-CCC1-B8C6-0A45-CAA831B76A6A}"/>
                </a:ext>
              </a:extLst>
            </p:cNvPr>
            <p:cNvSpPr/>
            <p:nvPr/>
          </p:nvSpPr>
          <p:spPr>
            <a:xfrm>
              <a:off x="331893" y="4041538"/>
              <a:ext cx="2687667" cy="2254285"/>
            </a:xfrm>
            <a:prstGeom prst="roundRect">
              <a:avLst>
                <a:gd name="adj" fmla="val 7320"/>
              </a:avLst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33" name="그림 132" descr="상징, 폰트, 로고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2C1EE71-118A-0817-DCFE-011D81C183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797" b="68359" l="21354" r="77604">
                        <a14:foregroundMark x1="23893" y1="46094" x2="25586" y2="56055"/>
                        <a14:foregroundMark x1="35691" y1="68122" x2="37109" y2="68457"/>
                        <a14:foregroundMark x1="34707" y1="67889" x2="35532" y2="68084"/>
                        <a14:foregroundMark x1="21419" y1="64746" x2="31933" y2="67233"/>
                        <a14:foregroundMark x1="44661" y1="50098" x2="77604" y2="64746"/>
                        <a14:foregroundMark x1="23307" y1="43848" x2="32161" y2="63379"/>
                        <a14:foregroundMark x1="21615" y1="50098" x2="52930" y2="57129"/>
                        <a14:foregroundMark x1="38021" y1="48633" x2="56120" y2="52344"/>
                        <a14:foregroundMark x1="42188" y1="47559" x2="67643" y2="56348"/>
                        <a14:foregroundMark x1="40495" y1="59668" x2="74219" y2="59961"/>
                        <a14:foregroundMark x1="68555" y1="43555" x2="72721" y2="62207"/>
                        <a14:backgroundMark x1="33138" y1="66211" x2="33919" y2="68457"/>
                        <a14:backgroundMark x1="34635" y1="69629" x2="38021" y2="73242"/>
                      </a14:backgroundRemoval>
                    </a14:imgEffect>
                  </a14:imgLayer>
                </a14:imgProps>
              </a:ext>
            </a:extLst>
          </a:blip>
          <a:srcRect l="21377" t="35302" r="22269" b="31055"/>
          <a:stretch>
            <a:fillRect/>
          </a:stretch>
        </p:blipFill>
        <p:spPr>
          <a:xfrm>
            <a:off x="5097692" y="5288661"/>
            <a:ext cx="569595" cy="226695"/>
          </a:xfrm>
          <a:prstGeom prst="rect">
            <a:avLst/>
          </a:prstGeom>
          <a:effectLst>
            <a:glow rad="25400">
              <a:schemeClr val="tx1">
                <a:alpha val="80000"/>
              </a:schemeClr>
            </a:glow>
          </a:effectLst>
        </p:spPr>
      </p:pic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CF866B49-8633-03E5-2091-810780419ECC}"/>
              </a:ext>
            </a:extLst>
          </p:cNvPr>
          <p:cNvGrpSpPr/>
          <p:nvPr/>
        </p:nvGrpSpPr>
        <p:grpSpPr>
          <a:xfrm>
            <a:off x="3132942" y="6103341"/>
            <a:ext cx="1320253" cy="144251"/>
            <a:chOff x="3319557" y="5837015"/>
            <a:chExt cx="1320253" cy="144251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A987E90A-CD57-4D02-759E-37C032E92036}"/>
                </a:ext>
              </a:extLst>
            </p:cNvPr>
            <p:cNvSpPr txBox="1"/>
            <p:nvPr/>
          </p:nvSpPr>
          <p:spPr>
            <a:xfrm>
              <a:off x="3319557" y="5837015"/>
              <a:ext cx="575751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핵 앤 슬래시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D6B4AF7-E80A-6CC6-CD26-D5986B71F2E1}"/>
                </a:ext>
              </a:extLst>
            </p:cNvPr>
            <p:cNvSpPr txBox="1"/>
            <p:nvPr/>
          </p:nvSpPr>
          <p:spPr>
            <a:xfrm>
              <a:off x="4000333" y="5837015"/>
              <a:ext cx="639477" cy="144251"/>
            </a:xfrm>
            <a:prstGeom prst="roundRect">
              <a:avLst/>
            </a:prstGeom>
            <a:solidFill>
              <a:srgbClr val="E7DDEF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수집형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2F75B6A2-E3A2-EBB5-7975-B68540768232}"/>
                </a:ext>
              </a:extLst>
            </p:cNvPr>
            <p:cNvSpPr txBox="1"/>
            <p:nvPr/>
          </p:nvSpPr>
          <p:spPr>
            <a:xfrm>
              <a:off x="3895308" y="5837140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35" name="TextBox 134">
            <a:extLst>
              <a:ext uri="{FF2B5EF4-FFF2-40B4-BE49-F238E27FC236}">
                <a16:creationId xmlns:a16="http://schemas.microsoft.com/office/drawing/2014/main" id="{C42A3B30-7600-0D5A-6EAF-EE63E2E72DE5}"/>
              </a:ext>
            </a:extLst>
          </p:cNvPr>
          <p:cNvSpPr txBox="1"/>
          <p:nvPr/>
        </p:nvSpPr>
        <p:spPr>
          <a:xfrm>
            <a:off x="3132942" y="6513152"/>
            <a:ext cx="1240724" cy="123111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24.04.02 ~ 24.04.16 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(14</a:t>
            </a:r>
            <a:r>
              <a: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</a:t>
            </a:r>
            <a:r>
              <a:rPr lang="en-US" altLang="ko-KR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ko-KR" altLang="en-US" sz="800" dirty="0">
              <a:ln>
                <a:solidFill>
                  <a:schemeClr val="bg1">
                    <a:lumMod val="75000"/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829AA93C-A619-F133-1389-F9EA12CE5887}"/>
              </a:ext>
            </a:extLst>
          </p:cNvPr>
          <p:cNvCxnSpPr>
            <a:cxnSpLocks/>
          </p:cNvCxnSpPr>
          <p:nvPr/>
        </p:nvCxnSpPr>
        <p:spPr>
          <a:xfrm>
            <a:off x="3048646" y="5576494"/>
            <a:ext cx="2689200" cy="0"/>
          </a:xfrm>
          <a:prstGeom prst="lin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49" name="그룹 148">
            <a:extLst>
              <a:ext uri="{FF2B5EF4-FFF2-40B4-BE49-F238E27FC236}">
                <a16:creationId xmlns:a16="http://schemas.microsoft.com/office/drawing/2014/main" id="{6D0F029D-F2C3-2BAE-76E9-0F50F7F71F87}"/>
              </a:ext>
            </a:extLst>
          </p:cNvPr>
          <p:cNvGrpSpPr/>
          <p:nvPr/>
        </p:nvGrpSpPr>
        <p:grpSpPr>
          <a:xfrm>
            <a:off x="5906738" y="4451315"/>
            <a:ext cx="2689200" cy="2254285"/>
            <a:chOff x="5906738" y="4451315"/>
            <a:chExt cx="2689200" cy="2254285"/>
          </a:xfrm>
        </p:grpSpPr>
        <p:pic>
          <p:nvPicPr>
            <p:cNvPr id="4" name="그림 3" descr="예술, 댄스, 만화 영화, CG 아트워크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43B39C1-D2F5-9013-4E34-3200C19B1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021" r="57" b="12192"/>
            <a:stretch>
              <a:fillRect/>
            </a:stretch>
          </p:blipFill>
          <p:spPr>
            <a:xfrm>
              <a:off x="5906738" y="4451315"/>
              <a:ext cx="2687667" cy="112517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1A9706-2520-9210-34BC-E6C04FF57962}"/>
                </a:ext>
              </a:extLst>
            </p:cNvPr>
            <p:cNvSpPr txBox="1"/>
            <p:nvPr/>
          </p:nvSpPr>
          <p:spPr>
            <a:xfrm>
              <a:off x="5991034" y="5653115"/>
              <a:ext cx="1001877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Esteria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A49AFE-BE5F-9D63-6443-2D3FC3A2E62A}"/>
                </a:ext>
              </a:extLst>
            </p:cNvPr>
            <p:cNvSpPr txBox="1"/>
            <p:nvPr/>
          </p:nvSpPr>
          <p:spPr>
            <a:xfrm>
              <a:off x="5991034" y="5893617"/>
              <a:ext cx="2083904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어둠에 잠식된 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이세계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에스테리아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정화하라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7698487-1288-278E-1270-8879FCDE37E1}"/>
                </a:ext>
              </a:extLst>
            </p:cNvPr>
            <p:cNvSpPr txBox="1"/>
            <p:nvPr/>
          </p:nvSpPr>
          <p:spPr>
            <a:xfrm>
              <a:off x="5991034" y="6318817"/>
              <a:ext cx="1848263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</a:t>
              </a:r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인팀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팀장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주요 업무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GDD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작성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FF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 기획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C9A7A99-18DF-62A6-F934-E8924D7F2482}"/>
                </a:ext>
              </a:extLst>
            </p:cNvPr>
            <p:cNvGrpSpPr/>
            <p:nvPr/>
          </p:nvGrpSpPr>
          <p:grpSpPr>
            <a:xfrm>
              <a:off x="5906738" y="4451315"/>
              <a:ext cx="2687667" cy="2254285"/>
              <a:chOff x="331893" y="4041538"/>
              <a:chExt cx="2687667" cy="2254285"/>
            </a:xfrm>
          </p:grpSpPr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96DC339B-37EF-1C49-FA32-9EDFEC97443C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사각형: 둥근 모서리 18">
                <a:extLst>
                  <a:ext uri="{FF2B5EF4-FFF2-40B4-BE49-F238E27FC236}">
                    <a16:creationId xmlns:a16="http://schemas.microsoft.com/office/drawing/2014/main" id="{2E1F0B7C-0DCA-8FB6-680A-A2BA738C9646}"/>
                  </a:ext>
                </a:extLst>
              </p:cNvPr>
              <p:cNvSpPr/>
              <p:nvPr/>
            </p:nvSpPr>
            <p:spPr>
              <a:xfrm>
                <a:off x="331893" y="4041538"/>
                <a:ext cx="2687667" cy="2254285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31E0D33E-B366-DFD9-5F4D-4F05A42FD6D7}"/>
                </a:ext>
              </a:extLst>
            </p:cNvPr>
            <p:cNvGrpSpPr/>
            <p:nvPr/>
          </p:nvGrpSpPr>
          <p:grpSpPr>
            <a:xfrm>
              <a:off x="5991034" y="6103341"/>
              <a:ext cx="1208600" cy="144251"/>
              <a:chOff x="6236124" y="6103341"/>
              <a:chExt cx="1208600" cy="14425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E431BF3-7E3F-0D73-7A17-03A0A34F3C3C}"/>
                  </a:ext>
                </a:extLst>
              </p:cNvPr>
              <p:cNvSpPr txBox="1"/>
              <p:nvPr/>
            </p:nvSpPr>
            <p:spPr>
              <a:xfrm>
                <a:off x="6236124" y="6103341"/>
                <a:ext cx="464097" cy="144251"/>
              </a:xfrm>
              <a:prstGeom prst="roundRect">
                <a:avLst/>
              </a:prstGeom>
              <a:solidFill>
                <a:srgbClr val="F7DFEA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오픈 월드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B3C09D2-80A4-1427-7449-C01FE3F62618}"/>
                  </a:ext>
                </a:extLst>
              </p:cNvPr>
              <p:cNvSpPr txBox="1"/>
              <p:nvPr/>
            </p:nvSpPr>
            <p:spPr>
              <a:xfrm>
                <a:off x="6805247" y="6103341"/>
                <a:ext cx="639477" cy="144251"/>
              </a:xfrm>
              <a:prstGeom prst="roundRect">
                <a:avLst/>
              </a:prstGeom>
              <a:solidFill>
                <a:srgbClr val="F7DCC9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액션 어드벤처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6C0DA63-225B-B480-88B6-AA0060014BE7}"/>
                  </a:ext>
                </a:extLst>
              </p:cNvPr>
              <p:cNvSpPr txBox="1"/>
              <p:nvPr/>
            </p:nvSpPr>
            <p:spPr>
              <a:xfrm>
                <a:off x="6700221" y="6103466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34992C-B072-A79A-C15D-1E38F819F28E}"/>
                </a:ext>
              </a:extLst>
            </p:cNvPr>
            <p:cNvSpPr txBox="1"/>
            <p:nvPr/>
          </p:nvSpPr>
          <p:spPr>
            <a:xfrm>
              <a:off x="5991034" y="6513152"/>
              <a:ext cx="1223092" cy="123111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24.03.11 ~ 24.03.25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(14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CAEEC7C7-3FA4-9263-CEDD-8584DEBB0113}"/>
                </a:ext>
              </a:extLst>
            </p:cNvPr>
            <p:cNvCxnSpPr>
              <a:cxnSpLocks/>
            </p:cNvCxnSpPr>
            <p:nvPr/>
          </p:nvCxnSpPr>
          <p:spPr>
            <a:xfrm>
              <a:off x="5906738" y="5576494"/>
              <a:ext cx="26892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4" name="그룹 223">
            <a:extLst>
              <a:ext uri="{FF2B5EF4-FFF2-40B4-BE49-F238E27FC236}">
                <a16:creationId xmlns:a16="http://schemas.microsoft.com/office/drawing/2014/main" id="{65374224-3A28-C866-C41C-B4850525CBBA}"/>
              </a:ext>
            </a:extLst>
          </p:cNvPr>
          <p:cNvGrpSpPr/>
          <p:nvPr/>
        </p:nvGrpSpPr>
        <p:grpSpPr>
          <a:xfrm>
            <a:off x="6675251" y="894218"/>
            <a:ext cx="1983600" cy="2486997"/>
            <a:chOff x="6702516" y="894218"/>
            <a:chExt cx="1983600" cy="2486997"/>
          </a:xfrm>
        </p:grpSpPr>
        <p:pic>
          <p:nvPicPr>
            <p:cNvPr id="182" name="그림 181" descr="무기, 덮개, 곶, 망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F1F3533E-4BD5-3064-13E1-2E2C092A4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5" r="5089"/>
            <a:stretch>
              <a:fillRect/>
            </a:stretch>
          </p:blipFill>
          <p:spPr>
            <a:xfrm>
              <a:off x="6784331" y="971253"/>
              <a:ext cx="1818523" cy="1567044"/>
            </a:xfrm>
            <a:prstGeom prst="rect">
              <a:avLst/>
            </a:prstGeom>
          </p:spPr>
        </p:pic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7E15A646-97B5-B4F7-756A-DF807C8B18FE}"/>
                </a:ext>
              </a:extLst>
            </p:cNvPr>
            <p:cNvGrpSpPr/>
            <p:nvPr/>
          </p:nvGrpSpPr>
          <p:grpSpPr>
            <a:xfrm>
              <a:off x="6702516" y="894218"/>
              <a:ext cx="1982152" cy="2486997"/>
              <a:chOff x="192088" y="894218"/>
              <a:chExt cx="2687667" cy="2486997"/>
            </a:xfrm>
          </p:grpSpPr>
          <p:sp>
            <p:nvSpPr>
              <p:cNvPr id="172" name="자유형: 도형 171">
                <a:extLst>
                  <a:ext uri="{FF2B5EF4-FFF2-40B4-BE49-F238E27FC236}">
                    <a16:creationId xmlns:a16="http://schemas.microsoft.com/office/drawing/2014/main" id="{CADD30B2-7AAC-819E-A02E-1A7AC30DD6CF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사각형: 둥근 모서리 172">
                <a:extLst>
                  <a:ext uri="{FF2B5EF4-FFF2-40B4-BE49-F238E27FC236}">
                    <a16:creationId xmlns:a16="http://schemas.microsoft.com/office/drawing/2014/main" id="{189EDB16-08E8-FA58-9B8B-582EC3785A3B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8C8BFD-8672-95AC-D20F-9BC2F0EDE9C3}"/>
                </a:ext>
              </a:extLst>
            </p:cNvPr>
            <p:cNvSpPr txBox="1"/>
            <p:nvPr/>
          </p:nvSpPr>
          <p:spPr>
            <a:xfrm>
              <a:off x="6786811" y="2681987"/>
              <a:ext cx="24365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검객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C0B58BDF-EA9C-F2EC-5F02-D9A6C5F7DFD8}"/>
                </a:ext>
              </a:extLst>
            </p:cNvPr>
            <p:cNvSpPr txBox="1"/>
            <p:nvPr/>
          </p:nvSpPr>
          <p:spPr>
            <a:xfrm>
              <a:off x="6786811" y="2922489"/>
              <a:ext cx="1080424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창작 게임의 캐릭터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06C50250-7887-28C0-419B-EA1F7C67B7D5}"/>
                </a:ext>
              </a:extLst>
            </p:cNvPr>
            <p:cNvSpPr txBox="1"/>
            <p:nvPr/>
          </p:nvSpPr>
          <p:spPr>
            <a:xfrm>
              <a:off x="6786811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BFE3A72D-0FEA-EC2C-C653-6489B2329B8D}"/>
                </a:ext>
              </a:extLst>
            </p:cNvPr>
            <p:cNvSpPr txBox="1"/>
            <p:nvPr/>
          </p:nvSpPr>
          <p:spPr>
            <a:xfrm>
              <a:off x="7242080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82516B02-3AE2-DCA9-C501-A1647220EFEF}"/>
                </a:ext>
              </a:extLst>
            </p:cNvPr>
            <p:cNvSpPr txBox="1"/>
            <p:nvPr/>
          </p:nvSpPr>
          <p:spPr>
            <a:xfrm>
              <a:off x="7137054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80" name="직선 연결선 179">
              <a:extLst>
                <a:ext uri="{FF2B5EF4-FFF2-40B4-BE49-F238E27FC236}">
                  <a16:creationId xmlns:a16="http://schemas.microsoft.com/office/drawing/2014/main" id="{AF9932CD-31A8-C622-C91C-71C04DB145F7}"/>
                </a:ext>
              </a:extLst>
            </p:cNvPr>
            <p:cNvCxnSpPr>
              <a:cxnSpLocks/>
            </p:cNvCxnSpPr>
            <p:nvPr/>
          </p:nvCxnSpPr>
          <p:spPr>
            <a:xfrm>
              <a:off x="6702516" y="26053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7" name="그룹 226">
            <a:extLst>
              <a:ext uri="{FF2B5EF4-FFF2-40B4-BE49-F238E27FC236}">
                <a16:creationId xmlns:a16="http://schemas.microsoft.com/office/drawing/2014/main" id="{C5FC6EC6-2F55-631C-3C4B-2D4041157325}"/>
              </a:ext>
            </a:extLst>
          </p:cNvPr>
          <p:cNvGrpSpPr/>
          <p:nvPr/>
        </p:nvGrpSpPr>
        <p:grpSpPr>
          <a:xfrm>
            <a:off x="192089" y="894218"/>
            <a:ext cx="1983600" cy="2486998"/>
            <a:chOff x="192089" y="894218"/>
            <a:chExt cx="1983600" cy="2486998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6A1D36CC-355A-7096-35AC-48DF5A91133F}"/>
                </a:ext>
              </a:extLst>
            </p:cNvPr>
            <p:cNvGrpSpPr/>
            <p:nvPr/>
          </p:nvGrpSpPr>
          <p:grpSpPr>
            <a:xfrm>
              <a:off x="192089" y="894218"/>
              <a:ext cx="1982152" cy="2486998"/>
              <a:chOff x="192088" y="894218"/>
              <a:chExt cx="2687667" cy="2486998"/>
            </a:xfrm>
          </p:grpSpPr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00279777-F8B3-BC96-6ADE-D3DD131A236D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CE07424B-A8BE-24AA-F28C-68E1B47FF49B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8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51" name="그림 50" descr="도표, 직사각형, 사각형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7424F8D-A632-2D40-2A0D-7C61797AE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53" t="16589" r="22327" b="15411"/>
            <a:stretch>
              <a:fillRect/>
            </a:stretch>
          </p:blipFill>
          <p:spPr>
            <a:xfrm>
              <a:off x="592170" y="1198722"/>
              <a:ext cx="1181990" cy="1072235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42E9C59-ED59-60A3-4841-E5F243158D21}"/>
                </a:ext>
              </a:extLst>
            </p:cNvPr>
            <p:cNvSpPr txBox="1"/>
            <p:nvPr/>
          </p:nvSpPr>
          <p:spPr>
            <a:xfrm>
              <a:off x="276384" y="2681861"/>
              <a:ext cx="763029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데이터 테이블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98BB961-3BD0-EB74-48E9-87386985F8ED}"/>
                </a:ext>
              </a:extLst>
            </p:cNvPr>
            <p:cNvSpPr txBox="1"/>
            <p:nvPr/>
          </p:nvSpPr>
          <p:spPr>
            <a:xfrm>
              <a:off x="276384" y="2922363"/>
              <a:ext cx="1705595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로스트아크의 스킬 관련 데이터 테이블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207" name="그룹 206">
              <a:extLst>
                <a:ext uri="{FF2B5EF4-FFF2-40B4-BE49-F238E27FC236}">
                  <a16:creationId xmlns:a16="http://schemas.microsoft.com/office/drawing/2014/main" id="{D0C51A1B-514A-2B06-88AB-2CC324C4405A}"/>
                </a:ext>
              </a:extLst>
            </p:cNvPr>
            <p:cNvGrpSpPr/>
            <p:nvPr/>
          </p:nvGrpSpPr>
          <p:grpSpPr>
            <a:xfrm>
              <a:off x="276384" y="3132087"/>
              <a:ext cx="1094746" cy="144251"/>
              <a:chOff x="904871" y="3132087"/>
              <a:chExt cx="1094746" cy="144251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E8E16B0-6B70-EE25-5F1F-30499FDB63D8}"/>
                  </a:ext>
                </a:extLst>
              </p:cNvPr>
              <p:cNvSpPr txBox="1"/>
              <p:nvPr/>
            </p:nvSpPr>
            <p:spPr>
              <a:xfrm>
                <a:off x="904871" y="3132087"/>
                <a:ext cx="639477" cy="144251"/>
              </a:xfrm>
              <a:prstGeom prst="roundRect">
                <a:avLst/>
              </a:prstGeom>
              <a:solidFill>
                <a:srgbClr val="DBECDD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데이터 테이블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8136EE8-3E85-C403-C383-FE3A2CD73C8E}"/>
                  </a:ext>
                </a:extLst>
              </p:cNvPr>
              <p:cNvSpPr txBox="1"/>
              <p:nvPr/>
            </p:nvSpPr>
            <p:spPr>
              <a:xfrm>
                <a:off x="1649373" y="3132087"/>
                <a:ext cx="350244" cy="144251"/>
              </a:xfrm>
              <a:prstGeom prst="roundRect">
                <a:avLst/>
              </a:prstGeom>
              <a:solidFill>
                <a:srgbClr val="E7DDEF"/>
              </a:solidFill>
            </p:spPr>
            <p:txBody>
              <a:bodyPr wrap="none" lIns="36000" tIns="3600" rIns="36000" bIns="3600" rtlCol="0" anchor="b">
                <a:spAutoFit/>
              </a:bodyPr>
              <a:lstStyle/>
              <a:p>
                <a:pPr algn="ctr"/>
                <a:r>
                  <a:rPr lang="ko-KR" altLang="en-US" sz="8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역기획</a:t>
                </a:r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B7B6FAA-6DD0-DB94-5980-FFECFEA60333}"/>
                  </a:ext>
                </a:extLst>
              </p:cNvPr>
              <p:cNvSpPr txBox="1"/>
              <p:nvPr/>
            </p:nvSpPr>
            <p:spPr>
              <a:xfrm>
                <a:off x="1544348" y="3132212"/>
                <a:ext cx="105025" cy="14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lIns="36000" tIns="3600" rIns="36000" bIns="3600" rtlCol="0" anchor="b">
                <a:spAutoFit/>
              </a:bodyPr>
              <a:lstStyle/>
              <a:p>
                <a:pPr algn="ctr"/>
                <a:endPara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7BC06365-32C7-DF74-129C-EC84AC210387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9" y="2605240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pic>
          <p:nvPicPr>
            <p:cNvPr id="204" name="그림 203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B510CBC-6A26-7257-3D23-C6953E65AB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6864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</p:grpSp>
      <p:grpSp>
        <p:nvGrpSpPr>
          <p:cNvPr id="226" name="그룹 225">
            <a:extLst>
              <a:ext uri="{FF2B5EF4-FFF2-40B4-BE49-F238E27FC236}">
                <a16:creationId xmlns:a16="http://schemas.microsoft.com/office/drawing/2014/main" id="{8C73DCA5-704C-B46F-CFA6-DF0E674C8614}"/>
              </a:ext>
            </a:extLst>
          </p:cNvPr>
          <p:cNvGrpSpPr/>
          <p:nvPr/>
        </p:nvGrpSpPr>
        <p:grpSpPr>
          <a:xfrm>
            <a:off x="2352660" y="894091"/>
            <a:ext cx="1985049" cy="2487125"/>
            <a:chOff x="2354985" y="894091"/>
            <a:chExt cx="1985049" cy="2487125"/>
          </a:xfrm>
        </p:grpSpPr>
        <p:pic>
          <p:nvPicPr>
            <p:cNvPr id="65" name="그림 64" descr="CG 아트워크, 인간의 얼굴, 아니메, 가상의 캐릭터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7490E7D-DAB9-76C4-D317-AA7D2196A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53" t="1968" r="8326" b="2500"/>
            <a:stretch>
              <a:fillRect/>
            </a:stretch>
          </p:blipFill>
          <p:spPr>
            <a:xfrm>
              <a:off x="2354985" y="894091"/>
              <a:ext cx="1982151" cy="1716863"/>
            </a:xfrm>
            <a:prstGeom prst="rect">
              <a:avLst/>
            </a:prstGeom>
          </p:spPr>
        </p:pic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217C8C7-4971-8B47-4B1A-F6F41E0C4E78}"/>
                </a:ext>
              </a:extLst>
            </p:cNvPr>
            <p:cNvGrpSpPr/>
            <p:nvPr/>
          </p:nvGrpSpPr>
          <p:grpSpPr>
            <a:xfrm>
              <a:off x="2356434" y="894218"/>
              <a:ext cx="1982152" cy="2486998"/>
              <a:chOff x="192088" y="894218"/>
              <a:chExt cx="2687667" cy="2486998"/>
            </a:xfrm>
          </p:grpSpPr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E9243C87-5B5F-627B-1BA5-1D7D41A843EC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사각형: 둥근 모서리 55">
                <a:extLst>
                  <a:ext uri="{FF2B5EF4-FFF2-40B4-BE49-F238E27FC236}">
                    <a16:creationId xmlns:a16="http://schemas.microsoft.com/office/drawing/2014/main" id="{EB4E4BDA-EF8A-5D69-E633-EFEC13916B38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8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A3B1EB3-B8AB-78BE-5EDE-EF9131C9EC65}"/>
                </a:ext>
              </a:extLst>
            </p:cNvPr>
            <p:cNvSpPr txBox="1"/>
            <p:nvPr/>
          </p:nvSpPr>
          <p:spPr>
            <a:xfrm>
              <a:off x="2440729" y="2681861"/>
              <a:ext cx="365485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창술사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C224CD0-0CED-BE9F-1320-B5150301F954}"/>
                </a:ext>
              </a:extLst>
            </p:cNvPr>
            <p:cNvSpPr txBox="1"/>
            <p:nvPr/>
          </p:nvSpPr>
          <p:spPr>
            <a:xfrm>
              <a:off x="2440729" y="2922363"/>
              <a:ext cx="1401025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창술사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의 역기획서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A947959-18E4-C574-6505-D7A5F2B1BC8B}"/>
                </a:ext>
              </a:extLst>
            </p:cNvPr>
            <p:cNvSpPr txBox="1"/>
            <p:nvPr/>
          </p:nvSpPr>
          <p:spPr>
            <a:xfrm>
              <a:off x="3269719" y="3132087"/>
              <a:ext cx="350244" cy="144251"/>
            </a:xfrm>
            <a:prstGeom prst="roundRect">
              <a:avLst/>
            </a:prstGeom>
            <a:solidFill>
              <a:srgbClr val="E7DDEF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역기획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727E3A9-2B65-D577-C4E3-493D27048831}"/>
                </a:ext>
              </a:extLst>
            </p:cNvPr>
            <p:cNvSpPr txBox="1"/>
            <p:nvPr/>
          </p:nvSpPr>
          <p:spPr>
            <a:xfrm>
              <a:off x="2798593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1181E60B-A5A1-6C61-F211-ADD2D12A0485}"/>
                </a:ext>
              </a:extLst>
            </p:cNvPr>
            <p:cNvCxnSpPr>
              <a:cxnSpLocks/>
            </p:cNvCxnSpPr>
            <p:nvPr/>
          </p:nvCxnSpPr>
          <p:spPr>
            <a:xfrm>
              <a:off x="2356434" y="2605240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pic>
          <p:nvPicPr>
            <p:cNvPr id="202" name="그림 201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29FF21A-5C50-C5F5-4B4E-FE94EFC505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573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30F3D2A-290E-5BED-03B1-248BAAD8ADFC}"/>
                </a:ext>
              </a:extLst>
            </p:cNvPr>
            <p:cNvSpPr txBox="1"/>
            <p:nvPr/>
          </p:nvSpPr>
          <p:spPr>
            <a:xfrm>
              <a:off x="2448350" y="3132087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2A1E34FF-B67A-6B77-3CA8-B8D4333DD279}"/>
                </a:ext>
              </a:extLst>
            </p:cNvPr>
            <p:cNvSpPr txBox="1"/>
            <p:nvPr/>
          </p:nvSpPr>
          <p:spPr>
            <a:xfrm>
              <a:off x="2903618" y="3132087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E5B15CCD-6B01-F800-030B-5A92154CDC1F}"/>
                </a:ext>
              </a:extLst>
            </p:cNvPr>
            <p:cNvSpPr txBox="1"/>
            <p:nvPr/>
          </p:nvSpPr>
          <p:spPr>
            <a:xfrm>
              <a:off x="3164694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382B2373-98E7-B07B-A022-FF90F5984500}"/>
                </a:ext>
              </a:extLst>
            </p:cNvPr>
            <p:cNvSpPr txBox="1"/>
            <p:nvPr/>
          </p:nvSpPr>
          <p:spPr>
            <a:xfrm>
              <a:off x="3724988" y="3132087"/>
              <a:ext cx="549606" cy="144251"/>
            </a:xfrm>
            <a:prstGeom prst="roundRect">
              <a:avLst/>
            </a:prstGeom>
            <a:solidFill>
              <a:srgbClr val="FBDDD9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전투 시스템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0ED1AB7D-DD56-5D57-00A1-C97B5D883051}"/>
                </a:ext>
              </a:extLst>
            </p:cNvPr>
            <p:cNvSpPr txBox="1"/>
            <p:nvPr/>
          </p:nvSpPr>
          <p:spPr>
            <a:xfrm>
              <a:off x="3619963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28E709DB-F7E1-6223-B977-8E63FEAC21C8}"/>
              </a:ext>
            </a:extLst>
          </p:cNvPr>
          <p:cNvGrpSpPr/>
          <p:nvPr/>
        </p:nvGrpSpPr>
        <p:grpSpPr>
          <a:xfrm>
            <a:off x="4514680" y="894217"/>
            <a:ext cx="1983600" cy="2486998"/>
            <a:chOff x="4571506" y="894217"/>
            <a:chExt cx="1983600" cy="2486998"/>
          </a:xfrm>
        </p:grpSpPr>
        <p:pic>
          <p:nvPicPr>
            <p:cNvPr id="97" name="그림 96" descr="스케치, 그림, 페인팅, 일러스트레이션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54F4BF6-CEA6-8A30-8CDE-F38EA5188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29" t="1" r="9250" b="930"/>
            <a:stretch>
              <a:fillRect/>
            </a:stretch>
          </p:blipFill>
          <p:spPr>
            <a:xfrm>
              <a:off x="4601996" y="894217"/>
              <a:ext cx="1921173" cy="1711149"/>
            </a:xfrm>
            <a:prstGeom prst="rect">
              <a:avLst/>
            </a:prstGeom>
          </p:spPr>
        </p:pic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1F69DF6E-8A91-FA61-D6DC-95C7D269B45F}"/>
                </a:ext>
              </a:extLst>
            </p:cNvPr>
            <p:cNvGrpSpPr/>
            <p:nvPr/>
          </p:nvGrpSpPr>
          <p:grpSpPr>
            <a:xfrm>
              <a:off x="4571506" y="894218"/>
              <a:ext cx="1982152" cy="2486997"/>
              <a:chOff x="192088" y="894218"/>
              <a:chExt cx="2687667" cy="2486997"/>
            </a:xfrm>
          </p:grpSpPr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1E14AB1E-D8A6-6EB1-8467-40CBD6D9C86C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사각형: 둥근 모서리 89">
                <a:extLst>
                  <a:ext uri="{FF2B5EF4-FFF2-40B4-BE49-F238E27FC236}">
                    <a16:creationId xmlns:a16="http://schemas.microsoft.com/office/drawing/2014/main" id="{27723865-89AC-E919-4702-166F47940FF2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DA2E04C-79AE-72B4-78A5-9A451FEFFECC}"/>
                </a:ext>
              </a:extLst>
            </p:cNvPr>
            <p:cNvSpPr txBox="1"/>
            <p:nvPr/>
          </p:nvSpPr>
          <p:spPr>
            <a:xfrm>
              <a:off x="4655801" y="2681987"/>
              <a:ext cx="1109278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화령사</a:t>
              </a:r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(Ember Spirit)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D1D571F0-4FB9-BD88-8897-59AD654424C3}"/>
                </a:ext>
              </a:extLst>
            </p:cNvPr>
            <p:cNvSpPr txBox="1"/>
            <p:nvPr/>
          </p:nvSpPr>
          <p:spPr>
            <a:xfrm>
              <a:off x="4655801" y="2922489"/>
              <a:ext cx="1279196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로스트아크 신규 클래스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4C06F31-BF12-D1F1-2828-3C4A1B933B7A}"/>
                </a:ext>
              </a:extLst>
            </p:cNvPr>
            <p:cNvSpPr txBox="1"/>
            <p:nvPr/>
          </p:nvSpPr>
          <p:spPr>
            <a:xfrm>
              <a:off x="4655801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BD7D15C-BD73-5C19-885A-74CE26100AAA}"/>
                </a:ext>
              </a:extLst>
            </p:cNvPr>
            <p:cNvSpPr txBox="1"/>
            <p:nvPr/>
          </p:nvSpPr>
          <p:spPr>
            <a:xfrm>
              <a:off x="5006044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63F0E991-4874-F31F-7ED2-D2400A19CF3A}"/>
                </a:ext>
              </a:extLst>
            </p:cNvPr>
            <p:cNvCxnSpPr>
              <a:cxnSpLocks/>
            </p:cNvCxnSpPr>
            <p:nvPr/>
          </p:nvCxnSpPr>
          <p:spPr>
            <a:xfrm>
              <a:off x="4571506" y="26069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B0FEE9C0-AC5C-07D9-5C26-0AA09A961C31}"/>
                </a:ext>
              </a:extLst>
            </p:cNvPr>
            <p:cNvSpPr txBox="1"/>
            <p:nvPr/>
          </p:nvSpPr>
          <p:spPr>
            <a:xfrm>
              <a:off x="5111069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pic>
          <p:nvPicPr>
            <p:cNvPr id="203" name="그림 202" descr="블랙, 어둠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CEA1A55E-1D0F-D8D1-F72A-5C7216309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6281" y="2418600"/>
              <a:ext cx="600226" cy="150056"/>
            </a:xfrm>
            <a:prstGeom prst="rect">
              <a:avLst/>
            </a:prstGeom>
            <a:effectLst>
              <a:glow rad="25400">
                <a:schemeClr val="bg1"/>
              </a:glow>
            </a:effectLst>
          </p:spPr>
        </p:pic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EDDF07EB-B071-11F6-C312-68EEFA33785C}"/>
                </a:ext>
              </a:extLst>
            </p:cNvPr>
            <p:cNvSpPr txBox="1"/>
            <p:nvPr/>
          </p:nvSpPr>
          <p:spPr>
            <a:xfrm>
              <a:off x="5477170" y="3132087"/>
              <a:ext cx="549606" cy="144251"/>
            </a:xfrm>
            <a:prstGeom prst="roundRect">
              <a:avLst/>
            </a:prstGeom>
            <a:solidFill>
              <a:srgbClr val="FBDDD9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전투 시스템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A2057E38-E3DA-5F24-B4A1-3A3F224FA47D}"/>
                </a:ext>
              </a:extLst>
            </p:cNvPr>
            <p:cNvSpPr txBox="1"/>
            <p:nvPr/>
          </p:nvSpPr>
          <p:spPr>
            <a:xfrm>
              <a:off x="5372145" y="3132212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223" name="그룹 222">
            <a:extLst>
              <a:ext uri="{FF2B5EF4-FFF2-40B4-BE49-F238E27FC236}">
                <a16:creationId xmlns:a16="http://schemas.microsoft.com/office/drawing/2014/main" id="{EC4AB8F4-EA78-65F9-7669-B14F14D5E131}"/>
              </a:ext>
            </a:extLst>
          </p:cNvPr>
          <p:cNvGrpSpPr/>
          <p:nvPr/>
        </p:nvGrpSpPr>
        <p:grpSpPr>
          <a:xfrm>
            <a:off x="8835822" y="894218"/>
            <a:ext cx="1983600" cy="2486997"/>
            <a:chOff x="8835822" y="894218"/>
            <a:chExt cx="1983600" cy="2486997"/>
          </a:xfrm>
        </p:grpSpPr>
        <p:pic>
          <p:nvPicPr>
            <p:cNvPr id="194" name="그림 193" descr="아니메, CG 아트워크, 만화 영화, PC 게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FF46FAFA-9FFC-AF88-5412-7B5BED8DF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17" r="1764"/>
            <a:stretch>
              <a:fillRect/>
            </a:stretch>
          </p:blipFill>
          <p:spPr>
            <a:xfrm>
              <a:off x="8835822" y="894218"/>
              <a:ext cx="1982152" cy="1717200"/>
            </a:xfrm>
            <a:prstGeom prst="rect">
              <a:avLst/>
            </a:prstGeom>
          </p:spPr>
        </p:pic>
        <p:grpSp>
          <p:nvGrpSpPr>
            <p:cNvPr id="184" name="그룹 183">
              <a:extLst>
                <a:ext uri="{FF2B5EF4-FFF2-40B4-BE49-F238E27FC236}">
                  <a16:creationId xmlns:a16="http://schemas.microsoft.com/office/drawing/2014/main" id="{0EE5540F-F758-4394-1E43-DA7CFF27BCB9}"/>
                </a:ext>
              </a:extLst>
            </p:cNvPr>
            <p:cNvGrpSpPr/>
            <p:nvPr/>
          </p:nvGrpSpPr>
          <p:grpSpPr>
            <a:xfrm>
              <a:off x="8835822" y="894218"/>
              <a:ext cx="1982152" cy="2486997"/>
              <a:chOff x="192088" y="894218"/>
              <a:chExt cx="2687667" cy="2486997"/>
            </a:xfrm>
          </p:grpSpPr>
          <p:sp>
            <p:nvSpPr>
              <p:cNvPr id="185" name="자유형: 도형 184">
                <a:extLst>
                  <a:ext uri="{FF2B5EF4-FFF2-40B4-BE49-F238E27FC236}">
                    <a16:creationId xmlns:a16="http://schemas.microsoft.com/office/drawing/2014/main" id="{EEFC0F38-DFA0-7739-6E85-BCA6150BD883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181078"/>
              </a:xfrm>
              <a:custGeom>
                <a:avLst/>
                <a:gdLst>
                  <a:gd name="connsiteX0" fmla="*/ 2506589 w 2687667"/>
                  <a:gd name="connsiteY0" fmla="*/ 0 h 181078"/>
                  <a:gd name="connsiteX1" fmla="*/ 2687667 w 2687667"/>
                  <a:gd name="connsiteY1" fmla="*/ 0 h 181078"/>
                  <a:gd name="connsiteX2" fmla="*/ 2687667 w 2687667"/>
                  <a:gd name="connsiteY2" fmla="*/ 181078 h 181078"/>
                  <a:gd name="connsiteX3" fmla="*/ 2506589 w 2687667"/>
                  <a:gd name="connsiteY3" fmla="*/ 0 h 181078"/>
                  <a:gd name="connsiteX4" fmla="*/ 0 w 2687667"/>
                  <a:gd name="connsiteY4" fmla="*/ 0 h 181078"/>
                  <a:gd name="connsiteX5" fmla="*/ 181078 w 2687667"/>
                  <a:gd name="connsiteY5" fmla="*/ 0 h 181078"/>
                  <a:gd name="connsiteX6" fmla="*/ 0 w 2687667"/>
                  <a:gd name="connsiteY6" fmla="*/ 181078 h 181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87667" h="181078">
                    <a:moveTo>
                      <a:pt x="2506589" y="0"/>
                    </a:moveTo>
                    <a:lnTo>
                      <a:pt x="2687667" y="0"/>
                    </a:lnTo>
                    <a:lnTo>
                      <a:pt x="2687667" y="181078"/>
                    </a:lnTo>
                    <a:cubicBezTo>
                      <a:pt x="2687667" y="81071"/>
                      <a:pt x="2606596" y="0"/>
                      <a:pt x="2506589" y="0"/>
                    </a:cubicBezTo>
                    <a:close/>
                    <a:moveTo>
                      <a:pt x="0" y="0"/>
                    </a:moveTo>
                    <a:lnTo>
                      <a:pt x="181078" y="0"/>
                    </a:lnTo>
                    <a:cubicBezTo>
                      <a:pt x="81071" y="0"/>
                      <a:pt x="0" y="81071"/>
                      <a:pt x="0" y="181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6" name="사각형: 둥근 모서리 185">
                <a:extLst>
                  <a:ext uri="{FF2B5EF4-FFF2-40B4-BE49-F238E27FC236}">
                    <a16:creationId xmlns:a16="http://schemas.microsoft.com/office/drawing/2014/main" id="{55EC69A8-C75D-1F30-B2BA-C925CFFC98F7}"/>
                  </a:ext>
                </a:extLst>
              </p:cNvPr>
              <p:cNvSpPr/>
              <p:nvPr/>
            </p:nvSpPr>
            <p:spPr>
              <a:xfrm>
                <a:off x="192088" y="894218"/>
                <a:ext cx="2687667" cy="2486997"/>
              </a:xfrm>
              <a:prstGeom prst="roundRect">
                <a:avLst>
                  <a:gd name="adj" fmla="val 7320"/>
                </a:avLst>
              </a:prstGeom>
              <a:noFill/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92244DFE-AD8F-515D-05BB-0E209E50BBE3}"/>
                </a:ext>
              </a:extLst>
            </p:cNvPr>
            <p:cNvSpPr txBox="1"/>
            <p:nvPr/>
          </p:nvSpPr>
          <p:spPr>
            <a:xfrm>
              <a:off x="8920117" y="2681987"/>
              <a:ext cx="243656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11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탈론</a:t>
              </a:r>
              <a:endParaRPr lang="ko-KR" altLang="en-US" sz="11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48FEBAB3-D9C3-04DF-1355-527C76DB3EE3}"/>
                </a:ext>
              </a:extLst>
            </p:cNvPr>
            <p:cNvSpPr txBox="1"/>
            <p:nvPr/>
          </p:nvSpPr>
          <p:spPr>
            <a:xfrm>
              <a:off x="8920117" y="2922489"/>
              <a:ext cx="1686359" cy="138499"/>
            </a:xfrm>
            <a:prstGeom prst="rect">
              <a:avLst/>
            </a:prstGeom>
            <a:noFill/>
          </p:spPr>
          <p:txBody>
            <a:bodyPr wrap="none" lIns="0" tIns="0" rIns="0" bIns="0" rtlCol="0" anchor="b">
              <a:spAutoFit/>
            </a:bodyPr>
            <a:lstStyle/>
            <a:p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리그 오브 </a:t>
              </a:r>
              <a:r>
                <a:rPr lang="ko-KR" altLang="en-US" sz="9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레전트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탈론</a:t>
              </a:r>
              <a:r>
                <a:rPr lang="en-US" altLang="ko-KR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 </a:t>
              </a:r>
              <a:r>
                <a:rPr lang="ko-KR" altLang="en-US" sz="9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리메이크 기획</a:t>
              </a:r>
              <a:endParaRPr lang="ko-KR" altLang="en-US" sz="9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2D40ED93-899A-E81B-AEA6-DF194FB0887E}"/>
                </a:ext>
              </a:extLst>
            </p:cNvPr>
            <p:cNvSpPr txBox="1"/>
            <p:nvPr/>
          </p:nvSpPr>
          <p:spPr>
            <a:xfrm>
              <a:off x="8920117" y="3132213"/>
              <a:ext cx="350243" cy="144251"/>
            </a:xfrm>
            <a:prstGeom prst="roundRect">
              <a:avLst/>
            </a:prstGeom>
            <a:solidFill>
              <a:srgbClr val="F8E6B6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6B85A817-B1C2-51C6-19C8-188DADBA03D0}"/>
                </a:ext>
              </a:extLst>
            </p:cNvPr>
            <p:cNvSpPr txBox="1"/>
            <p:nvPr/>
          </p:nvSpPr>
          <p:spPr>
            <a:xfrm>
              <a:off x="9375385" y="3132213"/>
              <a:ext cx="261076" cy="144251"/>
            </a:xfrm>
            <a:prstGeom prst="roundRect">
              <a:avLst/>
            </a:prstGeom>
            <a:solidFill>
              <a:srgbClr val="CDE1EC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26514F34-EFD0-9FE6-1F30-5D452FD20457}"/>
                </a:ext>
              </a:extLst>
            </p:cNvPr>
            <p:cNvSpPr txBox="1"/>
            <p:nvPr/>
          </p:nvSpPr>
          <p:spPr>
            <a:xfrm>
              <a:off x="9270360" y="3132338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92" name="직선 연결선 191">
              <a:extLst>
                <a:ext uri="{FF2B5EF4-FFF2-40B4-BE49-F238E27FC236}">
                  <a16:creationId xmlns:a16="http://schemas.microsoft.com/office/drawing/2014/main" id="{C80CFA63-9922-458E-A7C0-DA4E2676619F}"/>
                </a:ext>
              </a:extLst>
            </p:cNvPr>
            <p:cNvCxnSpPr>
              <a:cxnSpLocks/>
            </p:cNvCxnSpPr>
            <p:nvPr/>
          </p:nvCxnSpPr>
          <p:spPr>
            <a:xfrm>
              <a:off x="8835822" y="2605366"/>
              <a:ext cx="1983600" cy="0"/>
            </a:xfrm>
            <a:prstGeom prst="line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F77D076D-1EBD-3B39-C3FB-D0D664CB6E73}"/>
                </a:ext>
              </a:extLst>
            </p:cNvPr>
            <p:cNvSpPr txBox="1"/>
            <p:nvPr/>
          </p:nvSpPr>
          <p:spPr>
            <a:xfrm>
              <a:off x="9636461" y="3132464"/>
              <a:ext cx="105025" cy="14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36000" tIns="3600" rIns="36000" bIns="3600" rtlCol="0" anchor="b">
              <a:spAutoFit/>
            </a:bodyPr>
            <a:lstStyle/>
            <a:p>
              <a:pPr algn="ctr"/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B9A7DED1-C213-21F0-9F24-702191A17923}"/>
                </a:ext>
              </a:extLst>
            </p:cNvPr>
            <p:cNvSpPr txBox="1"/>
            <p:nvPr/>
          </p:nvSpPr>
          <p:spPr>
            <a:xfrm>
              <a:off x="9741486" y="3132213"/>
              <a:ext cx="437706" cy="144251"/>
            </a:xfrm>
            <a:prstGeom prst="roundRect">
              <a:avLst/>
            </a:prstGeom>
            <a:solidFill>
              <a:srgbClr val="E6E4E0"/>
            </a:solidFill>
          </p:spPr>
          <p:txBody>
            <a:bodyPr wrap="none" lIns="36000" tIns="3600" rIns="36000" bIns="3600" rtlCol="0" anchor="b">
              <a:spAutoFit/>
            </a:bodyPr>
            <a:lstStyle/>
            <a:p>
              <a:pPr algn="ctr"/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리메이크</a:t>
              </a:r>
            </a:p>
          </p:txBody>
        </p:sp>
        <p:pic>
          <p:nvPicPr>
            <p:cNvPr id="222" name="그림 221" descr="폰트, 타이포그래피, 그래픽, 텍스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7DA86B5-5C1D-9E0D-923E-5004EDD0D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5846" y="2247018"/>
              <a:ext cx="699687" cy="2868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6601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F0E023-39DA-2DFB-3EDD-860A30413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694D114-A5ED-8E7D-C28A-F54749AE8AEB}"/>
              </a:ext>
            </a:extLst>
          </p:cNvPr>
          <p:cNvSpPr/>
          <p:nvPr/>
        </p:nvSpPr>
        <p:spPr>
          <a:xfrm>
            <a:off x="6347672" y="283782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0E78AD2-0B9F-B420-CEC8-DD0E59D067CA}"/>
              </a:ext>
            </a:extLst>
          </p:cNvPr>
          <p:cNvSpPr/>
          <p:nvPr/>
        </p:nvSpPr>
        <p:spPr>
          <a:xfrm>
            <a:off x="6347672" y="759345"/>
            <a:ext cx="1307186" cy="214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0EA9F103-BE5B-0AFD-AA01-C50D2F39F4F6}"/>
              </a:ext>
            </a:extLst>
          </p:cNvPr>
          <p:cNvSpPr/>
          <p:nvPr/>
        </p:nvSpPr>
        <p:spPr>
          <a:xfrm>
            <a:off x="192088" y="283782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E5C2A8A-0DAC-A795-96F0-6EB7EDE7EFA3}"/>
              </a:ext>
            </a:extLst>
          </p:cNvPr>
          <p:cNvSpPr/>
          <p:nvPr/>
        </p:nvSpPr>
        <p:spPr>
          <a:xfrm>
            <a:off x="192087" y="759345"/>
            <a:ext cx="1306800" cy="214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2D1ACC-CCB9-DC46-3AF8-FCA46C551596}"/>
              </a:ext>
            </a:extLst>
          </p:cNvPr>
          <p:cNvSpPr/>
          <p:nvPr/>
        </p:nvSpPr>
        <p:spPr>
          <a:xfrm>
            <a:off x="6347674" y="3675543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442B0A-2277-174D-A402-52AA36A6CB8D}"/>
              </a:ext>
            </a:extLst>
          </p:cNvPr>
          <p:cNvSpPr/>
          <p:nvPr/>
        </p:nvSpPr>
        <p:spPr>
          <a:xfrm>
            <a:off x="192088" y="3675543"/>
            <a:ext cx="5652240" cy="261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2DC150-455C-1188-8E05-DE59E77EC549}"/>
              </a:ext>
            </a:extLst>
          </p:cNvPr>
          <p:cNvSpPr/>
          <p:nvPr/>
        </p:nvSpPr>
        <p:spPr>
          <a:xfrm>
            <a:off x="6347673" y="3675543"/>
            <a:ext cx="5652240" cy="4755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6AA782-1946-D5C1-F518-BDFA7F645410}"/>
              </a:ext>
            </a:extLst>
          </p:cNvPr>
          <p:cNvSpPr/>
          <p:nvPr/>
        </p:nvSpPr>
        <p:spPr>
          <a:xfrm>
            <a:off x="192088" y="3675543"/>
            <a:ext cx="5652240" cy="4755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76CE692-28AE-1C14-C408-65A56B0C7184}"/>
              </a:ext>
            </a:extLst>
          </p:cNvPr>
          <p:cNvSpPr/>
          <p:nvPr/>
        </p:nvSpPr>
        <p:spPr>
          <a:xfrm>
            <a:off x="6347673" y="283782"/>
            <a:ext cx="5652240" cy="475562"/>
          </a:xfrm>
          <a:prstGeom prst="rect">
            <a:avLst/>
          </a:prstGeom>
          <a:solidFill>
            <a:srgbClr val="F7DFEA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5FDCDE6-37EB-98F4-7F9A-D8EBD70C082F}"/>
              </a:ext>
            </a:extLst>
          </p:cNvPr>
          <p:cNvSpPr/>
          <p:nvPr/>
        </p:nvSpPr>
        <p:spPr>
          <a:xfrm>
            <a:off x="192088" y="283783"/>
            <a:ext cx="5652239" cy="4755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B16A3A3-6C03-1B24-DF45-8EC787BB8899}"/>
              </a:ext>
            </a:extLst>
          </p:cNvPr>
          <p:cNvGrpSpPr/>
          <p:nvPr/>
        </p:nvGrpSpPr>
        <p:grpSpPr>
          <a:xfrm>
            <a:off x="307391" y="467718"/>
            <a:ext cx="5421634" cy="1950265"/>
            <a:chOff x="192088" y="152400"/>
            <a:chExt cx="5421634" cy="195026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A65D851-F748-CB3A-F0A7-B949112DB879}"/>
                </a:ext>
              </a:extLst>
            </p:cNvPr>
            <p:cNvSpPr txBox="1"/>
            <p:nvPr/>
          </p:nvSpPr>
          <p:spPr>
            <a:xfrm>
              <a:off x="192088" y="152400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교육 사항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F56176A-0E7E-05D8-A36C-7FD626369A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444406"/>
              <a:ext cx="5421634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41AFEDF-EE3E-F0CC-4416-27119C02C2E7}"/>
                </a:ext>
              </a:extLst>
            </p:cNvPr>
            <p:cNvSpPr txBox="1"/>
            <p:nvPr/>
          </p:nvSpPr>
          <p:spPr>
            <a:xfrm>
              <a:off x="192088" y="520969"/>
              <a:ext cx="766235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en-US" altLang="ko-KR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NCS </a:t>
              </a:r>
              <a:r>
                <a: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국비 교육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4CC819-C246-912F-480B-1352427AC24A}"/>
                </a:ext>
              </a:extLst>
            </p:cNvPr>
            <p:cNvSpPr txBox="1"/>
            <p:nvPr/>
          </p:nvSpPr>
          <p:spPr>
            <a:xfrm>
              <a:off x="192088" y="674857"/>
              <a:ext cx="908903" cy="31892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2024.03 ~ 2024.06</a:t>
              </a:r>
            </a:p>
            <a:p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총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72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일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(360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시간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  <a:endParaRPr lang="ko-KR" altLang="en-US" sz="8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5460AA27-8A1D-A8A3-C986-B538C6B4B0E0}"/>
                </a:ext>
              </a:extLst>
            </p:cNvPr>
            <p:cNvGrpSpPr/>
            <p:nvPr/>
          </p:nvGrpSpPr>
          <p:grpSpPr>
            <a:xfrm>
              <a:off x="1499274" y="520969"/>
              <a:ext cx="2058256" cy="636960"/>
              <a:chOff x="1568943" y="520969"/>
              <a:chExt cx="2058256" cy="63696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F5B9FA8-6BF5-8DBF-DEA7-02CE9CB45E13}"/>
                  </a:ext>
                </a:extLst>
              </p:cNvPr>
              <p:cNvSpPr txBox="1"/>
              <p:nvPr/>
            </p:nvSpPr>
            <p:spPr>
              <a:xfrm>
                <a:off x="1568943" y="520969"/>
                <a:ext cx="567463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교육 정보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CA31C16-0C1E-221D-7585-E4A3D4A74C15}"/>
                  </a:ext>
                </a:extLst>
              </p:cNvPr>
              <p:cNvSpPr txBox="1"/>
              <p:nvPr/>
            </p:nvSpPr>
            <p:spPr>
              <a:xfrm>
                <a:off x="1568943" y="674857"/>
                <a:ext cx="2058256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과정명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게임 콘텐츠 기획자 양성 과정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기관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아텐츠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게임 아카데미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3701D428-2720-427F-82AA-157FE2240F3F}"/>
                </a:ext>
              </a:extLst>
            </p:cNvPr>
            <p:cNvGrpSpPr/>
            <p:nvPr/>
          </p:nvGrpSpPr>
          <p:grpSpPr>
            <a:xfrm>
              <a:off x="1499274" y="1311817"/>
              <a:ext cx="3779881" cy="790848"/>
              <a:chOff x="1568943" y="1626154"/>
              <a:chExt cx="3779881" cy="79084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A4D5DAB-7DCF-2D8A-83D2-5C7A4122ABD8}"/>
                  </a:ext>
                </a:extLst>
              </p:cNvPr>
              <p:cNvSpPr txBox="1"/>
              <p:nvPr/>
            </p:nvSpPr>
            <p:spPr>
              <a:xfrm>
                <a:off x="1568943" y="1626154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교육 내용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5D5110C-2BED-A527-8494-98F0B5EC80BD}"/>
                  </a:ext>
                </a:extLst>
              </p:cNvPr>
              <p:cNvSpPr txBox="1"/>
              <p:nvPr/>
            </p:nvSpPr>
            <p:spPr>
              <a:xfrm>
                <a:off x="1568943" y="1780042"/>
                <a:ext cx="3779881" cy="636960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UI/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레벨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시스템 등 다양한 파트 수업 진행 후 기획 문서 작성 및 평가</a:t>
                </a:r>
                <a:b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</a:b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총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7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파트 별 평가 중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6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평가에서 반 석차 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3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등 이내의 점수 획득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</a:t>
                </a: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기획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스킬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시스템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역할을 위주로 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3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번의 팀 프로젝트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진행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  <a:endPara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CDCAB746-08C5-4F50-8F3F-ECA5D468C0A6}"/>
                </a:ext>
              </a:extLst>
            </p:cNvPr>
            <p:cNvCxnSpPr>
              <a:cxnSpLocks/>
            </p:cNvCxnSpPr>
            <p:nvPr/>
          </p:nvCxnSpPr>
          <p:spPr>
            <a:xfrm>
              <a:off x="1499274" y="1234873"/>
              <a:ext cx="4114448" cy="0"/>
            </a:xfrm>
            <a:prstGeom prst="line">
              <a:avLst/>
            </a:prstGeom>
            <a:ln w="3175">
              <a:solidFill>
                <a:srgbClr val="DEDE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E63D11B-FEB9-1149-7E21-53F0736D5D7A}"/>
              </a:ext>
            </a:extLst>
          </p:cNvPr>
          <p:cNvGrpSpPr/>
          <p:nvPr/>
        </p:nvGrpSpPr>
        <p:grpSpPr>
          <a:xfrm>
            <a:off x="6462975" y="467718"/>
            <a:ext cx="5421634" cy="1796377"/>
            <a:chOff x="6096000" y="467718"/>
            <a:chExt cx="5421634" cy="17963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F75D4F4-6576-C175-AC55-02CEB7B0EFF1}"/>
                </a:ext>
              </a:extLst>
            </p:cNvPr>
            <p:cNvSpPr txBox="1"/>
            <p:nvPr/>
          </p:nvSpPr>
          <p:spPr>
            <a:xfrm>
              <a:off x="6096000" y="467718"/>
              <a:ext cx="1150956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경력 사항 </a:t>
              </a:r>
              <a:r>
                <a:rPr lang="en-US" altLang="ko-KR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신입</a:t>
              </a:r>
              <a:r>
                <a:rPr lang="en-US" altLang="ko-KR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1400" dirty="0">
                <a:latin typeface="페이퍼로지 7 Bold" pitchFamily="2" charset="-127"/>
                <a:ea typeface="페이퍼로지 7 Bold" pitchFamily="2" charset="-127"/>
                <a:cs typeface="Pretendard Medium" panose="02000603000000020004" pitchFamily="2" charset="-127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4DE87969-21E6-2305-0AC6-14EEBE4C5666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759724"/>
              <a:ext cx="5421634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590A9C3-E457-71F6-1039-14C32855DB2C}"/>
                </a:ext>
              </a:extLst>
            </p:cNvPr>
            <p:cNvSpPr txBox="1"/>
            <p:nvPr/>
          </p:nvSpPr>
          <p:spPr>
            <a:xfrm>
              <a:off x="6096000" y="836287"/>
              <a:ext cx="1065997" cy="15388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000" b="1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프리것버드</a:t>
              </a:r>
              <a:r>
                <a: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en-US" altLang="ko-KR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(</a:t>
              </a:r>
              <a:r>
                <a:rPr lang="ko-KR" altLang="en-US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현장실습</a:t>
              </a:r>
              <a:r>
                <a:rPr lang="en-US" altLang="ko-KR" sz="9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rgbClr val="0070C0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)</a:t>
              </a:r>
              <a:endParaRPr lang="ko-KR" altLang="en-US" sz="900" b="1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rgbClr val="0070C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A1B86C6-8BF6-9FE0-10CF-20C1DECA343C}"/>
                </a:ext>
              </a:extLst>
            </p:cNvPr>
            <p:cNvSpPr txBox="1"/>
            <p:nvPr/>
          </p:nvSpPr>
          <p:spPr>
            <a:xfrm>
              <a:off x="6096000" y="990175"/>
              <a:ext cx="868828" cy="31892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2021.06 ~ 2021.08</a:t>
              </a:r>
            </a:p>
            <a:p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총 급여 </a:t>
              </a:r>
              <a:r>
                <a:rPr lang="en-US" altLang="ko-KR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80</a:t>
              </a:r>
              <a:r>
                <a:rPr lang="ko-KR" altLang="en-US" sz="8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만원</a:t>
              </a: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2BAC74A-EB34-86A7-CDE9-5316A4208B2A}"/>
                </a:ext>
              </a:extLst>
            </p:cNvPr>
            <p:cNvGrpSpPr/>
            <p:nvPr/>
          </p:nvGrpSpPr>
          <p:grpSpPr>
            <a:xfrm>
              <a:off x="7403186" y="836287"/>
              <a:ext cx="2160848" cy="636960"/>
              <a:chOff x="1568943" y="520969"/>
              <a:chExt cx="2160848" cy="636960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DA6CFD2-32D3-5AEC-6CB6-361087826E06}"/>
                  </a:ext>
                </a:extLst>
              </p:cNvPr>
              <p:cNvSpPr txBox="1"/>
              <p:nvPr/>
            </p:nvSpPr>
            <p:spPr>
              <a:xfrm>
                <a:off x="1568943" y="520969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주요 업무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3D11FE3-6917-4942-D3E2-52C3DA1A8084}"/>
                  </a:ext>
                </a:extLst>
              </p:cNvPr>
              <p:cNvSpPr txBox="1"/>
              <p:nvPr/>
            </p:nvSpPr>
            <p:spPr>
              <a:xfrm>
                <a:off x="1568943" y="674857"/>
                <a:ext cx="2160848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클래스 다이어그램 작성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Unity, C#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으로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하이퍼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캐주얼 게임 개발</a:t>
                </a:r>
              </a:p>
            </p:txBody>
          </p:sp>
        </p:grp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AA1E76E3-D3DD-116C-AA99-A32F3D282FEE}"/>
                </a:ext>
              </a:extLst>
            </p:cNvPr>
            <p:cNvGrpSpPr/>
            <p:nvPr/>
          </p:nvGrpSpPr>
          <p:grpSpPr>
            <a:xfrm>
              <a:off x="7403186" y="1627135"/>
              <a:ext cx="3606757" cy="636960"/>
              <a:chOff x="7403186" y="1311817"/>
              <a:chExt cx="3606757" cy="636960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B6CFF7A1-87D2-E14E-6088-24BA427498BB}"/>
                  </a:ext>
                </a:extLst>
              </p:cNvPr>
              <p:cNvSpPr txBox="1"/>
              <p:nvPr/>
            </p:nvSpPr>
            <p:spPr>
              <a:xfrm>
                <a:off x="7403186" y="1311817"/>
                <a:ext cx="57066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</a:t>
                </a:r>
                <a:r>
                  <a:rPr lang="ko-KR" altLang="en-US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주요 결과</a:t>
                </a:r>
                <a:r>
                  <a:rPr lang="en-US" altLang="ko-KR" sz="1000" b="1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]</a:t>
                </a:r>
                <a:endParaRPr lang="ko-KR" altLang="en-US" sz="1000" b="1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709A9F4-B59F-8017-1A21-09094085A018}"/>
                  </a:ext>
                </a:extLst>
              </p:cNvPr>
              <p:cNvSpPr txBox="1"/>
              <p:nvPr/>
            </p:nvSpPr>
            <p:spPr>
              <a:xfrm>
                <a:off x="7403186" y="1465705"/>
                <a:ext cx="3606757" cy="483072"/>
              </a:xfrm>
              <a:prstGeom prst="rect">
                <a:avLst/>
              </a:prstGeom>
              <a:noFill/>
            </p:spPr>
            <p:txBody>
              <a:bodyPr wrap="none" lIns="0" tIns="72000" rIns="0" bIns="0" rtlCol="0" anchor="t">
                <a:spAutoFit/>
              </a:bodyPr>
              <a:lstStyle/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현장 교육 장려 장학금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학부 특성화 장학금 수령</a:t>
                </a:r>
                <a:endPara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marL="171450" indent="-171450">
                  <a:spcAft>
                    <a:spcPts val="8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산학 협력 특화 교육 </a:t>
                </a:r>
                <a:r>
                  <a:rPr lang="ko-KR" altLang="en-US" sz="1000" dirty="0" err="1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인증제</a:t>
                </a:r>
                <a:r>
                  <a:rPr lang="en-US" altLang="ko-KR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(TU-SHIFT+)</a:t>
                </a:r>
                <a:r>
                  <a:rPr lang="ko-KR" altLang="en-US" sz="1000" dirty="0">
                    <a:ln>
                      <a:solidFill>
                        <a:schemeClr val="bg1">
                          <a:lumMod val="75000"/>
                          <a:alpha val="0"/>
                        </a:schemeClr>
                      </a:solidFill>
                    </a:ln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의 현장 실무형 인재로 인증</a:t>
                </a:r>
              </a:p>
            </p:txBody>
          </p:sp>
        </p:grp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A4EF01CC-EA36-0F33-187A-C62F28DEBF61}"/>
                </a:ext>
              </a:extLst>
            </p:cNvPr>
            <p:cNvCxnSpPr>
              <a:cxnSpLocks/>
            </p:cNvCxnSpPr>
            <p:nvPr/>
          </p:nvCxnSpPr>
          <p:spPr>
            <a:xfrm>
              <a:off x="7403186" y="1550191"/>
              <a:ext cx="4114448" cy="0"/>
            </a:xfrm>
            <a:prstGeom prst="line">
              <a:avLst/>
            </a:prstGeom>
            <a:ln w="3175">
              <a:solidFill>
                <a:srgbClr val="DEDE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98208D92-202E-1E5F-00D8-FF76949693A8}"/>
              </a:ext>
            </a:extLst>
          </p:cNvPr>
          <p:cNvGrpSpPr/>
          <p:nvPr/>
        </p:nvGrpSpPr>
        <p:grpSpPr>
          <a:xfrm>
            <a:off x="307408" y="3859100"/>
            <a:ext cx="5421600" cy="1801000"/>
            <a:chOff x="192088" y="3543782"/>
            <a:chExt cx="5421600" cy="18010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B6B5B1D-9297-E2BC-5C3B-CDA7A70A1BE1}"/>
                </a:ext>
              </a:extLst>
            </p:cNvPr>
            <p:cNvSpPr txBox="1"/>
            <p:nvPr/>
          </p:nvSpPr>
          <p:spPr>
            <a:xfrm>
              <a:off x="192088" y="3543782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학력 사항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91CFEB2-CCD4-2B08-6BD4-D477349578F7}"/>
                </a:ext>
              </a:extLst>
            </p:cNvPr>
            <p:cNvCxnSpPr>
              <a:cxnSpLocks/>
            </p:cNvCxnSpPr>
            <p:nvPr/>
          </p:nvCxnSpPr>
          <p:spPr>
            <a:xfrm>
              <a:off x="192088" y="3835788"/>
              <a:ext cx="54216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35D557-3189-9CD3-11BE-65F8A64CF78D}"/>
                </a:ext>
              </a:extLst>
            </p:cNvPr>
            <p:cNvSpPr txBox="1"/>
            <p:nvPr/>
          </p:nvSpPr>
          <p:spPr>
            <a:xfrm>
              <a:off x="192088" y="3835788"/>
              <a:ext cx="3060133" cy="1508994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한국공학대학교 게임공학과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졸업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前 한국산업기술대학교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2017.03 ~ 2023.02 (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졸업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)</a:t>
              </a: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학점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3.27 / 4.5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수험 생활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(2015~2016)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광명북고등학교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졸업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628628" lvl="1" indent="-171450">
                <a:spcAft>
                  <a:spcPts val="800"/>
                </a:spcAft>
                <a:buFont typeface="Pretendard" panose="02000503000000020004" pitchFamily="2" charset="-127"/>
                <a:buChar char="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2012.03 ~ 2015.02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41FBFB-724C-7BBD-E0ED-1598A933916E}"/>
              </a:ext>
            </a:extLst>
          </p:cNvPr>
          <p:cNvGrpSpPr/>
          <p:nvPr/>
        </p:nvGrpSpPr>
        <p:grpSpPr>
          <a:xfrm>
            <a:off x="6462994" y="3859100"/>
            <a:ext cx="5421600" cy="1544519"/>
            <a:chOff x="6096000" y="3859100"/>
            <a:chExt cx="5421600" cy="154451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0AC73C9-D321-DD01-1D08-CCC4E5488E24}"/>
                </a:ext>
              </a:extLst>
            </p:cNvPr>
            <p:cNvSpPr txBox="1"/>
            <p:nvPr/>
          </p:nvSpPr>
          <p:spPr>
            <a:xfrm>
              <a:off x="6096000" y="3859100"/>
              <a:ext cx="6748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ko-KR" altLang="en-US" sz="1400" dirty="0">
                  <a:latin typeface="페이퍼로지 7 Bold" pitchFamily="2" charset="-127"/>
                  <a:ea typeface="페이퍼로지 7 Bold" pitchFamily="2" charset="-127"/>
                  <a:cs typeface="Pretendard Medium" panose="02000603000000020004" pitchFamily="2" charset="-127"/>
                </a:rPr>
                <a:t>병역 사항</a:t>
              </a: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4A342CA5-F3CB-141F-8CCD-8D54CDBEF70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151106"/>
              <a:ext cx="54216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AC80A3A-82AD-7033-CC53-46EDC979EBB5}"/>
                </a:ext>
              </a:extLst>
            </p:cNvPr>
            <p:cNvSpPr txBox="1"/>
            <p:nvPr/>
          </p:nvSpPr>
          <p:spPr>
            <a:xfrm>
              <a:off x="6096000" y="4151106"/>
              <a:ext cx="3294172" cy="1252513"/>
            </a:xfrm>
            <a:prstGeom prst="rect">
              <a:avLst/>
            </a:prstGeom>
            <a:noFill/>
          </p:spPr>
          <p:txBody>
            <a:bodyPr wrap="none" lIns="0" tIns="72000" rIns="0" bIns="0" rtlCol="0" anchor="t">
              <a:spAutoFit/>
            </a:bodyPr>
            <a:lstStyle/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8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사단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95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포병대대 육군 병장 만기 전역 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(2019.06~2021.01)</a:t>
              </a: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무선 통신 운용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정비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분대장</a:t>
              </a: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통신 계원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altLang="ko-KR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주일 공부 후 분대장 교육대에서 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171450" indent="-17145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전문하사 권유 다수 받은 경험</a:t>
              </a:r>
              <a:endParaRPr lang="en-US" altLang="ko-KR" sz="100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5655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9951</TotalTime>
  <Words>476</Words>
  <Application>Microsoft Office PowerPoint</Application>
  <PresentationFormat>와이드스크린</PresentationFormat>
  <Paragraphs>131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Pretendard</vt:lpstr>
      <vt:lpstr>Pretendard Medium</vt:lpstr>
      <vt:lpstr>Pretendard SemiBold</vt:lpstr>
      <vt:lpstr>맑은 고딕</vt:lpstr>
      <vt:lpstr>페이퍼로지 7 Bold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437</cp:revision>
  <dcterms:created xsi:type="dcterms:W3CDTF">2025-06-06T11:22:44Z</dcterms:created>
  <dcterms:modified xsi:type="dcterms:W3CDTF">2025-08-16T09:29:14Z</dcterms:modified>
</cp:coreProperties>
</file>

<file path=docProps/thumbnail.jpeg>
</file>